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  <p:sldMasterId id="2147483684" r:id="rId3"/>
    <p:sldMasterId id="2147483697" r:id="rId4"/>
  </p:sldMasterIdLst>
  <p:notesMasterIdLst>
    <p:notesMasterId r:id="rId32"/>
  </p:notesMasterIdLst>
  <p:sldIdLst>
    <p:sldId id="280" r:id="rId5"/>
    <p:sldId id="324" r:id="rId6"/>
    <p:sldId id="264" r:id="rId7"/>
    <p:sldId id="340" r:id="rId8"/>
    <p:sldId id="341" r:id="rId9"/>
    <p:sldId id="336" r:id="rId10"/>
    <p:sldId id="335" r:id="rId11"/>
    <p:sldId id="315" r:id="rId12"/>
    <p:sldId id="343" r:id="rId13"/>
    <p:sldId id="293" r:id="rId14"/>
    <p:sldId id="318" r:id="rId15"/>
    <p:sldId id="331" r:id="rId16"/>
    <p:sldId id="332" r:id="rId17"/>
    <p:sldId id="333" r:id="rId18"/>
    <p:sldId id="334" r:id="rId19"/>
    <p:sldId id="344" r:id="rId20"/>
    <p:sldId id="345" r:id="rId21"/>
    <p:sldId id="346" r:id="rId22"/>
    <p:sldId id="351" r:id="rId23"/>
    <p:sldId id="349" r:id="rId24"/>
    <p:sldId id="350" r:id="rId25"/>
    <p:sldId id="347" r:id="rId26"/>
    <p:sldId id="339" r:id="rId27"/>
    <p:sldId id="348" r:id="rId28"/>
    <p:sldId id="352" r:id="rId29"/>
    <p:sldId id="353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a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4" autoAdjust="0"/>
  </p:normalViewPr>
  <p:slideViewPr>
    <p:cSldViewPr>
      <p:cViewPr varScale="1">
        <p:scale>
          <a:sx n="110" d="100"/>
          <a:sy n="110" d="100"/>
        </p:scale>
        <p:origin x="744" y="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20T18:07:54.646" idx="1">
    <p:pos x="5760" y="0"/>
    <p:text>I just want to be sure that we have back upfor Neal to the sweeping assumptions being presented here.  </p:text>
  </p:cm>
</p:cmLst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EB0A2-8F00-4DDC-BF39-00AC61D1CA0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F87E68-36C6-4483-B444-DF67B2D8BBAA}">
      <dgm:prSet phldrT="[Text]" custT="1"/>
      <dgm:spPr/>
      <dgm:t>
        <a:bodyPr/>
        <a:lstStyle/>
        <a:p>
          <a:r>
            <a:rPr lang="en-US" sz="1400" b="1" dirty="0"/>
            <a:t>RRH Expansion</a:t>
          </a:r>
        </a:p>
      </dgm:t>
    </dgm:pt>
    <dgm:pt modelId="{B5E12A07-3F5F-47C0-A90D-69A6E25CCEC8}" type="parTrans" cxnId="{C83CB9AF-5ECE-412D-9387-97ED4F0E4C73}">
      <dgm:prSet/>
      <dgm:spPr/>
      <dgm:t>
        <a:bodyPr/>
        <a:lstStyle/>
        <a:p>
          <a:endParaRPr lang="en-US"/>
        </a:p>
      </dgm:t>
    </dgm:pt>
    <dgm:pt modelId="{175D90A3-FD98-4F03-A4CC-59D43685D01F}" type="sibTrans" cxnId="{C83CB9AF-5ECE-412D-9387-97ED4F0E4C73}">
      <dgm:prSet/>
      <dgm:spPr/>
      <dgm:t>
        <a:bodyPr/>
        <a:lstStyle/>
        <a:p>
          <a:endParaRPr lang="en-US"/>
        </a:p>
      </dgm:t>
    </dgm:pt>
    <dgm:pt modelId="{5517FF86-2F17-4BE2-A349-570E3BB149AA}">
      <dgm:prSet phldrT="[Text]" custT="1"/>
      <dgm:spPr/>
      <dgm:t>
        <a:bodyPr/>
        <a:lstStyle/>
        <a:p>
          <a:r>
            <a:rPr lang="en-US" sz="1400" b="1" dirty="0"/>
            <a:t>PSH Pipeline</a:t>
          </a:r>
        </a:p>
      </dgm:t>
    </dgm:pt>
    <dgm:pt modelId="{BE455D4E-D3A4-487A-AD67-14B237AC2614}" type="parTrans" cxnId="{E3E4D2B5-3FBA-44D5-9646-FA8FEFE56CA8}">
      <dgm:prSet/>
      <dgm:spPr/>
      <dgm:t>
        <a:bodyPr/>
        <a:lstStyle/>
        <a:p>
          <a:endParaRPr lang="en-US"/>
        </a:p>
      </dgm:t>
    </dgm:pt>
    <dgm:pt modelId="{D3FB4518-6DA7-42B0-873A-1EE7FE4EA407}" type="sibTrans" cxnId="{E3E4D2B5-3FBA-44D5-9646-FA8FEFE56CA8}">
      <dgm:prSet/>
      <dgm:spPr/>
      <dgm:t>
        <a:bodyPr/>
        <a:lstStyle/>
        <a:p>
          <a:endParaRPr lang="en-US"/>
        </a:p>
      </dgm:t>
    </dgm:pt>
    <dgm:pt modelId="{CBB63380-DC40-44B9-BB55-5B4E5DD70D8A}">
      <dgm:prSet phldrT="[Text]" custT="1"/>
      <dgm:spPr/>
      <dgm:t>
        <a:bodyPr/>
        <a:lstStyle/>
        <a:p>
          <a:r>
            <a:rPr lang="en-US" sz="1400" b="1" dirty="0"/>
            <a:t>PSH Service Model</a:t>
          </a:r>
        </a:p>
      </dgm:t>
    </dgm:pt>
    <dgm:pt modelId="{6A36F5DB-8DFB-4918-A27C-E94DF95F98B0}" type="parTrans" cxnId="{8808DA88-3B41-4329-885C-2982AFEE35B5}">
      <dgm:prSet/>
      <dgm:spPr/>
      <dgm:t>
        <a:bodyPr/>
        <a:lstStyle/>
        <a:p>
          <a:endParaRPr lang="en-US"/>
        </a:p>
      </dgm:t>
    </dgm:pt>
    <dgm:pt modelId="{58229557-84A2-4A8F-83FC-0481A9B200D5}" type="sibTrans" cxnId="{8808DA88-3B41-4329-885C-2982AFEE35B5}">
      <dgm:prSet/>
      <dgm:spPr/>
      <dgm:t>
        <a:bodyPr/>
        <a:lstStyle/>
        <a:p>
          <a:endParaRPr lang="en-US"/>
        </a:p>
      </dgm:t>
    </dgm:pt>
    <dgm:pt modelId="{34CCBA46-0585-4ED0-854B-5AE9422807C7}">
      <dgm:prSet phldrT="[Text]" custT="1"/>
      <dgm:spPr/>
      <dgm:t>
        <a:bodyPr/>
        <a:lstStyle/>
        <a:p>
          <a:r>
            <a:rPr lang="en-US" sz="1400" b="1" dirty="0"/>
            <a:t>Downtown System Redesign</a:t>
          </a:r>
        </a:p>
      </dgm:t>
    </dgm:pt>
    <dgm:pt modelId="{3ADB1261-7108-4EE7-AD3A-F4015476A809}" type="parTrans" cxnId="{5810DF07-AB58-4DC6-B9F4-925E9144ACAC}">
      <dgm:prSet/>
      <dgm:spPr/>
      <dgm:t>
        <a:bodyPr/>
        <a:lstStyle/>
        <a:p>
          <a:endParaRPr lang="en-US"/>
        </a:p>
      </dgm:t>
    </dgm:pt>
    <dgm:pt modelId="{DF326852-C560-4821-9E71-59018D4E6BBC}" type="sibTrans" cxnId="{5810DF07-AB58-4DC6-B9F4-925E9144ACAC}">
      <dgm:prSet/>
      <dgm:spPr/>
      <dgm:t>
        <a:bodyPr/>
        <a:lstStyle/>
        <a:p>
          <a:endParaRPr lang="en-US"/>
        </a:p>
      </dgm:t>
    </dgm:pt>
    <dgm:pt modelId="{DD76F1E1-4038-4C9B-ABF6-4E289E6BA91D}">
      <dgm:prSet phldrT="[Text]" custT="1"/>
      <dgm:spPr/>
      <dgm:t>
        <a:bodyPr/>
        <a:lstStyle/>
        <a:p>
          <a:r>
            <a:rPr lang="en-US" sz="1350" b="1" dirty="0"/>
            <a:t>Coordinated Access</a:t>
          </a:r>
        </a:p>
      </dgm:t>
    </dgm:pt>
    <dgm:pt modelId="{89417157-3704-4B1F-BF8A-1DFF15E564BA}" type="parTrans" cxnId="{C6972192-17D5-494F-91E1-EBFB028D448E}">
      <dgm:prSet/>
      <dgm:spPr/>
      <dgm:t>
        <a:bodyPr/>
        <a:lstStyle/>
        <a:p>
          <a:endParaRPr lang="en-US"/>
        </a:p>
      </dgm:t>
    </dgm:pt>
    <dgm:pt modelId="{5FFA79EA-0076-45B9-8377-7D32F7EDF122}" type="sibTrans" cxnId="{C6972192-17D5-494F-91E1-EBFB028D448E}">
      <dgm:prSet/>
      <dgm:spPr/>
      <dgm:t>
        <a:bodyPr/>
        <a:lstStyle/>
        <a:p>
          <a:endParaRPr lang="en-US"/>
        </a:p>
      </dgm:t>
    </dgm:pt>
    <dgm:pt modelId="{01D33229-3A85-4451-A2B1-CEBE12B25606}">
      <dgm:prSet phldrT="[Text]" custT="1"/>
      <dgm:spPr/>
      <dgm:t>
        <a:bodyPr/>
        <a:lstStyle/>
        <a:p>
          <a:r>
            <a:rPr lang="en-US" sz="1300" b="1" dirty="0"/>
            <a:t>System Performance</a:t>
          </a:r>
        </a:p>
      </dgm:t>
    </dgm:pt>
    <dgm:pt modelId="{48D67B8D-06C4-4ED4-9F49-674FBF2D510B}" type="parTrans" cxnId="{D8B0EDAA-ED15-4A30-A270-CF77D71E2512}">
      <dgm:prSet/>
      <dgm:spPr/>
      <dgm:t>
        <a:bodyPr/>
        <a:lstStyle/>
        <a:p>
          <a:endParaRPr lang="en-US"/>
        </a:p>
      </dgm:t>
    </dgm:pt>
    <dgm:pt modelId="{2E227792-F078-44A6-89EE-E947281DEE4F}" type="sibTrans" cxnId="{D8B0EDAA-ED15-4A30-A270-CF77D71E2512}">
      <dgm:prSet/>
      <dgm:spPr/>
      <dgm:t>
        <a:bodyPr/>
        <a:lstStyle/>
        <a:p>
          <a:endParaRPr lang="en-US"/>
        </a:p>
      </dgm:t>
    </dgm:pt>
    <dgm:pt modelId="{20E5C659-2E88-462B-863F-E4C1BE8ACBF5}">
      <dgm:prSet phldrT="[Text]" custT="1"/>
      <dgm:spPr/>
      <dgm:t>
        <a:bodyPr/>
        <a:lstStyle/>
        <a:p>
          <a:r>
            <a:rPr lang="en-US" sz="1400" b="1" dirty="0"/>
            <a:t>HMIS</a:t>
          </a:r>
          <a:endParaRPr lang="en-US" sz="1100" b="1" dirty="0"/>
        </a:p>
      </dgm:t>
    </dgm:pt>
    <dgm:pt modelId="{6DD1CBB3-97C3-4D55-B0A2-3D2F36423DCC}" type="parTrans" cxnId="{51F3D645-D5C9-4CBE-ACA3-24CBBC45A00F}">
      <dgm:prSet/>
      <dgm:spPr/>
      <dgm:t>
        <a:bodyPr/>
        <a:lstStyle/>
        <a:p>
          <a:endParaRPr lang="en-US"/>
        </a:p>
      </dgm:t>
    </dgm:pt>
    <dgm:pt modelId="{064B6C2F-AC43-4F26-8001-FF7B4921BECA}" type="sibTrans" cxnId="{51F3D645-D5C9-4CBE-ACA3-24CBBC45A00F}">
      <dgm:prSet/>
      <dgm:spPr/>
      <dgm:t>
        <a:bodyPr/>
        <a:lstStyle/>
        <a:p>
          <a:endParaRPr lang="en-US"/>
        </a:p>
      </dgm:t>
    </dgm:pt>
    <dgm:pt modelId="{3B44248B-A970-40B5-AC8F-A80DB3DF6E68}">
      <dgm:prSet phldrT="[Text]" custT="1"/>
      <dgm:spPr/>
      <dgm:t>
        <a:bodyPr lIns="0" rIns="0"/>
        <a:lstStyle/>
        <a:p>
          <a:r>
            <a:rPr lang="en-US" sz="1400" b="1" dirty="0"/>
            <a:t>CoC </a:t>
          </a:r>
          <a:r>
            <a:rPr lang="en-US" sz="1300" b="1" dirty="0"/>
            <a:t>Coordination</a:t>
          </a:r>
        </a:p>
      </dgm:t>
    </dgm:pt>
    <dgm:pt modelId="{FC6FC8FC-8258-4C50-84E7-D8F546140354}" type="parTrans" cxnId="{0247D1C7-44AE-4826-B139-C3D144B60F92}">
      <dgm:prSet/>
      <dgm:spPr/>
      <dgm:t>
        <a:bodyPr/>
        <a:lstStyle/>
        <a:p>
          <a:endParaRPr lang="en-US"/>
        </a:p>
      </dgm:t>
    </dgm:pt>
    <dgm:pt modelId="{52BFAED7-1D6B-4BAB-B0F1-A2866112CB72}" type="sibTrans" cxnId="{0247D1C7-44AE-4826-B139-C3D144B60F92}">
      <dgm:prSet/>
      <dgm:spPr/>
      <dgm:t>
        <a:bodyPr/>
        <a:lstStyle/>
        <a:p>
          <a:endParaRPr lang="en-US"/>
        </a:p>
      </dgm:t>
    </dgm:pt>
    <dgm:pt modelId="{5C5F9A84-8FEF-4913-911C-D2FAEAE6C7E1}">
      <dgm:prSet phldrT="[Text]" custT="1"/>
      <dgm:spPr/>
      <dgm:t>
        <a:bodyPr lIns="0" tIns="0" rIns="0" bIns="0"/>
        <a:lstStyle/>
        <a:p>
          <a:r>
            <a:rPr lang="en-US" sz="1400" b="1" dirty="0"/>
            <a:t>Media/PR</a:t>
          </a:r>
          <a:endParaRPr lang="en-US" sz="1100" b="1" dirty="0"/>
        </a:p>
      </dgm:t>
    </dgm:pt>
    <dgm:pt modelId="{960C7F60-B049-4400-9C19-DDCEFF574D44}" type="parTrans" cxnId="{48D9F181-1E89-4933-8E02-D3F0E580F2C9}">
      <dgm:prSet/>
      <dgm:spPr/>
      <dgm:t>
        <a:bodyPr/>
        <a:lstStyle/>
        <a:p>
          <a:endParaRPr lang="en-US"/>
        </a:p>
      </dgm:t>
    </dgm:pt>
    <dgm:pt modelId="{1BA14FD8-DCF3-47BF-B621-A3E5EDCB993B}" type="sibTrans" cxnId="{48D9F181-1E89-4933-8E02-D3F0E580F2C9}">
      <dgm:prSet/>
      <dgm:spPr/>
      <dgm:t>
        <a:bodyPr/>
        <a:lstStyle/>
        <a:p>
          <a:endParaRPr lang="en-US"/>
        </a:p>
      </dgm:t>
    </dgm:pt>
    <dgm:pt modelId="{9455EA5D-5996-4C16-B2D3-41544D7F4BE9}">
      <dgm:prSet phldrT="[Text]" custT="1"/>
      <dgm:spPr/>
      <dgm:t>
        <a:bodyPr/>
        <a:lstStyle/>
        <a:p>
          <a:r>
            <a:rPr lang="en-US" sz="1400" b="1" dirty="0"/>
            <a:t>Change Manage-ment</a:t>
          </a:r>
        </a:p>
      </dgm:t>
    </dgm:pt>
    <dgm:pt modelId="{2C692630-6C05-465C-A7AD-4D2B0A77EF0B}" type="parTrans" cxnId="{CBCA284B-AE60-44D9-9ED4-885F517F3825}">
      <dgm:prSet/>
      <dgm:spPr/>
      <dgm:t>
        <a:bodyPr/>
        <a:lstStyle/>
        <a:p>
          <a:endParaRPr lang="en-US"/>
        </a:p>
      </dgm:t>
    </dgm:pt>
    <dgm:pt modelId="{CAD620D1-1512-4CBB-85F9-D215D7225EC7}" type="sibTrans" cxnId="{CBCA284B-AE60-44D9-9ED4-885F517F3825}">
      <dgm:prSet/>
      <dgm:spPr/>
      <dgm:t>
        <a:bodyPr/>
        <a:lstStyle/>
        <a:p>
          <a:endParaRPr lang="en-US"/>
        </a:p>
      </dgm:t>
    </dgm:pt>
    <dgm:pt modelId="{CEE7C85C-379A-4736-A9B7-212DE5FFC33D}">
      <dgm:prSet phldrT="[Text]"/>
      <dgm:spPr/>
      <dgm:t>
        <a:bodyPr/>
        <a:lstStyle/>
        <a:p>
          <a:r>
            <a:rPr lang="en-US" dirty="0"/>
            <a:t>System Coordination</a:t>
          </a:r>
        </a:p>
      </dgm:t>
    </dgm:pt>
    <dgm:pt modelId="{4B4BDBC5-82AA-439C-B095-B0AEC172C06F}" type="parTrans" cxnId="{2901C027-1381-49C8-9B3F-D5D519653D71}">
      <dgm:prSet/>
      <dgm:spPr/>
      <dgm:t>
        <a:bodyPr/>
        <a:lstStyle/>
        <a:p>
          <a:endParaRPr lang="en-US"/>
        </a:p>
      </dgm:t>
    </dgm:pt>
    <dgm:pt modelId="{E3A8A1D6-ED6A-488D-97B8-9EAD86927098}" type="sibTrans" cxnId="{2901C027-1381-49C8-9B3F-D5D519653D71}">
      <dgm:prSet/>
      <dgm:spPr/>
      <dgm:t>
        <a:bodyPr/>
        <a:lstStyle/>
        <a:p>
          <a:endParaRPr lang="en-US"/>
        </a:p>
      </dgm:t>
    </dgm:pt>
    <dgm:pt modelId="{C21E40D7-251C-4EFC-AD16-AB557CCB1B4C}">
      <dgm:prSet phldrT="[Text]" custT="1"/>
      <dgm:spPr/>
      <dgm:t>
        <a:bodyPr/>
        <a:lstStyle/>
        <a:p>
          <a:r>
            <a:rPr lang="en-US" sz="1400" b="1" dirty="0"/>
            <a:t>Barrier </a:t>
          </a:r>
        </a:p>
        <a:p>
          <a:r>
            <a:rPr lang="en-US" sz="1400" b="1" dirty="0"/>
            <a:t>Buster </a:t>
          </a:r>
        </a:p>
        <a:p>
          <a:r>
            <a:rPr lang="en-US" sz="1400" b="1" dirty="0"/>
            <a:t>Fund</a:t>
          </a:r>
        </a:p>
      </dgm:t>
    </dgm:pt>
    <dgm:pt modelId="{8D1C3CE4-7EBB-43BF-A6CF-30D343503D72}" type="parTrans" cxnId="{15F6EA33-AF51-4878-A8A5-9826844FD0CD}">
      <dgm:prSet/>
      <dgm:spPr/>
      <dgm:t>
        <a:bodyPr/>
        <a:lstStyle/>
        <a:p>
          <a:endParaRPr lang="en-US"/>
        </a:p>
      </dgm:t>
    </dgm:pt>
    <dgm:pt modelId="{C119D2D7-58A7-465E-A722-DD24E82165CD}" type="sibTrans" cxnId="{15F6EA33-AF51-4878-A8A5-9826844FD0CD}">
      <dgm:prSet/>
      <dgm:spPr/>
      <dgm:t>
        <a:bodyPr/>
        <a:lstStyle/>
        <a:p>
          <a:endParaRPr lang="en-US"/>
        </a:p>
      </dgm:t>
    </dgm:pt>
    <dgm:pt modelId="{CF0589B0-B772-4420-83F1-C786DC044DB8}">
      <dgm:prSet phldrT="[Text]" custT="1"/>
      <dgm:spPr/>
      <dgm:t>
        <a:bodyPr/>
        <a:lstStyle/>
        <a:p>
          <a:r>
            <a:rPr lang="en-US" sz="1400" b="1" dirty="0"/>
            <a:t>Income Now</a:t>
          </a:r>
        </a:p>
      </dgm:t>
    </dgm:pt>
    <dgm:pt modelId="{475B2214-60A4-40E5-9514-48B65197164C}" type="parTrans" cxnId="{39A0E93C-79C6-44C3-8D70-8EAE779DEEFD}">
      <dgm:prSet/>
      <dgm:spPr/>
      <dgm:t>
        <a:bodyPr/>
        <a:lstStyle/>
        <a:p>
          <a:endParaRPr lang="en-US"/>
        </a:p>
      </dgm:t>
    </dgm:pt>
    <dgm:pt modelId="{6C749560-DA68-47F3-BE82-3C1FAA86810F}" type="sibTrans" cxnId="{39A0E93C-79C6-44C3-8D70-8EAE779DEEFD}">
      <dgm:prSet/>
      <dgm:spPr/>
      <dgm:t>
        <a:bodyPr/>
        <a:lstStyle/>
        <a:p>
          <a:endParaRPr lang="en-US"/>
        </a:p>
      </dgm:t>
    </dgm:pt>
    <dgm:pt modelId="{1061828C-2F60-46AF-A4E6-C89704D1AA54}">
      <dgm:prSet phldrT="[Text]" custT="1"/>
      <dgm:spPr/>
      <dgm:t>
        <a:bodyPr/>
        <a:lstStyle/>
        <a:p>
          <a:r>
            <a:rPr lang="en-US" sz="1400" b="1" dirty="0"/>
            <a:t>Youth/ Young Adults LGBTQ and all</a:t>
          </a:r>
        </a:p>
      </dgm:t>
    </dgm:pt>
    <dgm:pt modelId="{85C3CE3B-7384-4811-88B3-54E826FCDA8A}" type="parTrans" cxnId="{C4946F8D-501A-4573-B1F7-82B53F4F6C8B}">
      <dgm:prSet/>
      <dgm:spPr/>
      <dgm:t>
        <a:bodyPr/>
        <a:lstStyle/>
        <a:p>
          <a:endParaRPr lang="en-US"/>
        </a:p>
      </dgm:t>
    </dgm:pt>
    <dgm:pt modelId="{88C2506A-56A6-47BD-9241-82F5FAD5F470}" type="sibTrans" cxnId="{C4946F8D-501A-4573-B1F7-82B53F4F6C8B}">
      <dgm:prSet/>
      <dgm:spPr/>
      <dgm:t>
        <a:bodyPr/>
        <a:lstStyle/>
        <a:p>
          <a:endParaRPr lang="en-US"/>
        </a:p>
      </dgm:t>
    </dgm:pt>
    <dgm:pt modelId="{6DB6A393-6C89-48C6-8DED-6BBC9794463A}" type="pres">
      <dgm:prSet presAssocID="{E83EB0A2-8F00-4DDC-BF39-00AC61D1CA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A91A5-608D-4119-9D1D-97A04BA39361}" type="pres">
      <dgm:prSet presAssocID="{E83EB0A2-8F00-4DDC-BF39-00AC61D1CA0B}" presName="radial" presStyleCnt="0">
        <dgm:presLayoutVars>
          <dgm:animLvl val="ctr"/>
        </dgm:presLayoutVars>
      </dgm:prSet>
      <dgm:spPr/>
    </dgm:pt>
    <dgm:pt modelId="{A7FAD641-5D98-4FFC-985E-D0220CC2FB97}" type="pres">
      <dgm:prSet presAssocID="{CEE7C85C-379A-4736-A9B7-212DE5FFC33D}" presName="centerShape" presStyleLbl="vennNode1" presStyleIdx="0" presStyleCnt="14"/>
      <dgm:spPr/>
      <dgm:t>
        <a:bodyPr/>
        <a:lstStyle/>
        <a:p>
          <a:endParaRPr lang="en-US"/>
        </a:p>
      </dgm:t>
    </dgm:pt>
    <dgm:pt modelId="{2A415A22-68F8-4EAE-8F4D-80F6A3AF9650}" type="pres">
      <dgm:prSet presAssocID="{1DF87E68-36C6-4483-B444-DF67B2D8BBAA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ECBE-9B8D-4B8B-8C92-0624CDAA0F8C}" type="pres">
      <dgm:prSet presAssocID="{1061828C-2F60-46AF-A4E6-C89704D1AA54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BC35F-B019-4F4C-9D8F-E05BE0DA77A1}" type="pres">
      <dgm:prSet presAssocID="{5517FF86-2F17-4BE2-A349-570E3BB149AA}" presName="node" presStyleLbl="venn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27B63-3F5A-4EE3-98B8-042D32CD61B4}" type="pres">
      <dgm:prSet presAssocID="{CBB63380-DC40-44B9-BB55-5B4E5DD70D8A}" presName="node" presStyleLbl="venn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612C0-874C-48D7-B6B6-B43BB09BD880}" type="pres">
      <dgm:prSet presAssocID="{34CCBA46-0585-4ED0-854B-5AE9422807C7}" presName="node" presStyleLbl="venn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EEF2-1D27-42F5-8E9B-E2CC2BE84050}" type="pres">
      <dgm:prSet presAssocID="{DD76F1E1-4038-4C9B-ABF6-4E289E6BA91D}" presName="node" presStyleLbl="venn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682C9-F2B1-4317-89D5-B9C2D34F4264}" type="pres">
      <dgm:prSet presAssocID="{C21E40D7-251C-4EFC-AD16-AB557CCB1B4C}" presName="node" presStyleLbl="venn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E32FC-EA0F-43ED-A376-5A5DD3B2AC1D}" type="pres">
      <dgm:prSet presAssocID="{01D33229-3A85-4451-A2B1-CEBE12B25606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EFD4-377A-4341-B1EA-4572CA03A46D}" type="pres">
      <dgm:prSet presAssocID="{20E5C659-2E88-462B-863F-E4C1BE8ACBF5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F1867-3544-473A-B42F-5B49567364DC}" type="pres">
      <dgm:prSet presAssocID="{3B44248B-A970-40B5-AC8F-A80DB3DF6E68}" presName="node" presStyleLbl="venn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EFA68-0897-4A94-A72E-2DF3991EE98A}" type="pres">
      <dgm:prSet presAssocID="{5C5F9A84-8FEF-4913-911C-D2FAEAE6C7E1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A5F89-693C-4748-AD02-BD9654CB0269}" type="pres">
      <dgm:prSet presAssocID="{9455EA5D-5996-4C16-B2D3-41544D7F4BE9}" presName="node" presStyleLbl="venn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82E4-8675-40A7-97A6-B93ADBDFFF88}" type="pres">
      <dgm:prSet presAssocID="{CF0589B0-B772-4420-83F1-C786DC044DB8}" presName="node" presStyleLbl="venn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B466E-2F06-47ED-9CB7-96D0655825DB}" type="presOf" srcId="{20E5C659-2E88-462B-863F-E4C1BE8ACBF5}" destId="{DE89EFD4-377A-4341-B1EA-4572CA03A46D}" srcOrd="0" destOrd="0" presId="urn:microsoft.com/office/officeart/2005/8/layout/radial3"/>
    <dgm:cxn modelId="{C4946F8D-501A-4573-B1F7-82B53F4F6C8B}" srcId="{CEE7C85C-379A-4736-A9B7-212DE5FFC33D}" destId="{1061828C-2F60-46AF-A4E6-C89704D1AA54}" srcOrd="1" destOrd="0" parTransId="{85C3CE3B-7384-4811-88B3-54E826FCDA8A}" sibTransId="{88C2506A-56A6-47BD-9241-82F5FAD5F470}"/>
    <dgm:cxn modelId="{93E9248A-B29B-481A-93E9-5010FAAB47B1}" type="presOf" srcId="{E83EB0A2-8F00-4DDC-BF39-00AC61D1CA0B}" destId="{6DB6A393-6C89-48C6-8DED-6BBC9794463A}" srcOrd="0" destOrd="0" presId="urn:microsoft.com/office/officeart/2005/8/layout/radial3"/>
    <dgm:cxn modelId="{D8B0EDAA-ED15-4A30-A270-CF77D71E2512}" srcId="{CEE7C85C-379A-4736-A9B7-212DE5FFC33D}" destId="{01D33229-3A85-4451-A2B1-CEBE12B25606}" srcOrd="7" destOrd="0" parTransId="{48D67B8D-06C4-4ED4-9F49-674FBF2D510B}" sibTransId="{2E227792-F078-44A6-89EE-E947281DEE4F}"/>
    <dgm:cxn modelId="{10F4E321-F61A-4AD2-99E4-A9DBE3BD4808}" type="presOf" srcId="{34CCBA46-0585-4ED0-854B-5AE9422807C7}" destId="{12F612C0-874C-48D7-B6B6-B43BB09BD880}" srcOrd="0" destOrd="0" presId="urn:microsoft.com/office/officeart/2005/8/layout/radial3"/>
    <dgm:cxn modelId="{954F4A3E-88D6-4ED6-851A-66A2639AC49C}" type="presOf" srcId="{DD76F1E1-4038-4C9B-ABF6-4E289E6BA91D}" destId="{AD20EEF2-1D27-42F5-8E9B-E2CC2BE84050}" srcOrd="0" destOrd="0" presId="urn:microsoft.com/office/officeart/2005/8/layout/radial3"/>
    <dgm:cxn modelId="{29884926-26DE-4A67-8DAB-8BECB7F449E6}" type="presOf" srcId="{1061828C-2F60-46AF-A4E6-C89704D1AA54}" destId="{BD6EECBE-9B8D-4B8B-8C92-0624CDAA0F8C}" srcOrd="0" destOrd="0" presId="urn:microsoft.com/office/officeart/2005/8/layout/radial3"/>
    <dgm:cxn modelId="{5810DF07-AB58-4DC6-B9F4-925E9144ACAC}" srcId="{CEE7C85C-379A-4736-A9B7-212DE5FFC33D}" destId="{34CCBA46-0585-4ED0-854B-5AE9422807C7}" srcOrd="4" destOrd="0" parTransId="{3ADB1261-7108-4EE7-AD3A-F4015476A809}" sibTransId="{DF326852-C560-4821-9E71-59018D4E6BBC}"/>
    <dgm:cxn modelId="{AC26EEE6-0D1E-4BCE-9770-97F8D813E415}" type="presOf" srcId="{5C5F9A84-8FEF-4913-911C-D2FAEAE6C7E1}" destId="{64FEFA68-0897-4A94-A72E-2DF3991EE98A}" srcOrd="0" destOrd="0" presId="urn:microsoft.com/office/officeart/2005/8/layout/radial3"/>
    <dgm:cxn modelId="{15F6EA33-AF51-4878-A8A5-9826844FD0CD}" srcId="{CEE7C85C-379A-4736-A9B7-212DE5FFC33D}" destId="{C21E40D7-251C-4EFC-AD16-AB557CCB1B4C}" srcOrd="6" destOrd="0" parTransId="{8D1C3CE4-7EBB-43BF-A6CF-30D343503D72}" sibTransId="{C119D2D7-58A7-465E-A722-DD24E82165CD}"/>
    <dgm:cxn modelId="{B141927E-3488-48EA-A74B-B883C6B14033}" type="presOf" srcId="{CBB63380-DC40-44B9-BB55-5B4E5DD70D8A}" destId="{B9B27B63-3F5A-4EE3-98B8-042D32CD61B4}" srcOrd="0" destOrd="0" presId="urn:microsoft.com/office/officeart/2005/8/layout/radial3"/>
    <dgm:cxn modelId="{51F3D645-D5C9-4CBE-ACA3-24CBBC45A00F}" srcId="{CEE7C85C-379A-4736-A9B7-212DE5FFC33D}" destId="{20E5C659-2E88-462B-863F-E4C1BE8ACBF5}" srcOrd="8" destOrd="0" parTransId="{6DD1CBB3-97C3-4D55-B0A2-3D2F36423DCC}" sibTransId="{064B6C2F-AC43-4F26-8001-FF7B4921BECA}"/>
    <dgm:cxn modelId="{7A8245BC-CB64-4A4E-85F4-33050FED88C8}" type="presOf" srcId="{1DF87E68-36C6-4483-B444-DF67B2D8BBAA}" destId="{2A415A22-68F8-4EAE-8F4D-80F6A3AF9650}" srcOrd="0" destOrd="0" presId="urn:microsoft.com/office/officeart/2005/8/layout/radial3"/>
    <dgm:cxn modelId="{C83CB9AF-5ECE-412D-9387-97ED4F0E4C73}" srcId="{CEE7C85C-379A-4736-A9B7-212DE5FFC33D}" destId="{1DF87E68-36C6-4483-B444-DF67B2D8BBAA}" srcOrd="0" destOrd="0" parTransId="{B5E12A07-3F5F-47C0-A90D-69A6E25CCEC8}" sibTransId="{175D90A3-FD98-4F03-A4CC-59D43685D01F}"/>
    <dgm:cxn modelId="{E3E4D2B5-3FBA-44D5-9646-FA8FEFE56CA8}" srcId="{CEE7C85C-379A-4736-A9B7-212DE5FFC33D}" destId="{5517FF86-2F17-4BE2-A349-570E3BB149AA}" srcOrd="2" destOrd="0" parTransId="{BE455D4E-D3A4-487A-AD67-14B237AC2614}" sibTransId="{D3FB4518-6DA7-42B0-873A-1EE7FE4EA407}"/>
    <dgm:cxn modelId="{48D9F181-1E89-4933-8E02-D3F0E580F2C9}" srcId="{CEE7C85C-379A-4736-A9B7-212DE5FFC33D}" destId="{5C5F9A84-8FEF-4913-911C-D2FAEAE6C7E1}" srcOrd="10" destOrd="0" parTransId="{960C7F60-B049-4400-9C19-DDCEFF574D44}" sibTransId="{1BA14FD8-DCF3-47BF-B621-A3E5EDCB993B}"/>
    <dgm:cxn modelId="{4B452FFC-2C64-466B-9D85-2B8E7C24344E}" type="presOf" srcId="{01D33229-3A85-4451-A2B1-CEBE12B25606}" destId="{410E32FC-EA0F-43ED-A376-5A5DD3B2AC1D}" srcOrd="0" destOrd="0" presId="urn:microsoft.com/office/officeart/2005/8/layout/radial3"/>
    <dgm:cxn modelId="{100DFFD4-52D8-4EF6-8923-50D7CBB14F21}" type="presOf" srcId="{C21E40D7-251C-4EFC-AD16-AB557CCB1B4C}" destId="{251682C9-F2B1-4317-89D5-B9C2D34F4264}" srcOrd="0" destOrd="0" presId="urn:microsoft.com/office/officeart/2005/8/layout/radial3"/>
    <dgm:cxn modelId="{8808DA88-3B41-4329-885C-2982AFEE35B5}" srcId="{CEE7C85C-379A-4736-A9B7-212DE5FFC33D}" destId="{CBB63380-DC40-44B9-BB55-5B4E5DD70D8A}" srcOrd="3" destOrd="0" parTransId="{6A36F5DB-8DFB-4918-A27C-E94DF95F98B0}" sibTransId="{58229557-84A2-4A8F-83FC-0481A9B200D5}"/>
    <dgm:cxn modelId="{54D8C6E0-2E87-4B95-A396-96A8870D7062}" type="presOf" srcId="{9455EA5D-5996-4C16-B2D3-41544D7F4BE9}" destId="{A09A5F89-693C-4748-AD02-BD9654CB0269}" srcOrd="0" destOrd="0" presId="urn:microsoft.com/office/officeart/2005/8/layout/radial3"/>
    <dgm:cxn modelId="{86CC461C-5A88-4D2E-B4B7-96945B773FDD}" type="presOf" srcId="{3B44248B-A970-40B5-AC8F-A80DB3DF6E68}" destId="{1D2F1867-3544-473A-B42F-5B49567364DC}" srcOrd="0" destOrd="0" presId="urn:microsoft.com/office/officeart/2005/8/layout/radial3"/>
    <dgm:cxn modelId="{CBCA284B-AE60-44D9-9ED4-885F517F3825}" srcId="{CEE7C85C-379A-4736-A9B7-212DE5FFC33D}" destId="{9455EA5D-5996-4C16-B2D3-41544D7F4BE9}" srcOrd="11" destOrd="0" parTransId="{2C692630-6C05-465C-A7AD-4D2B0A77EF0B}" sibTransId="{CAD620D1-1512-4CBB-85F9-D215D7225EC7}"/>
    <dgm:cxn modelId="{C6972192-17D5-494F-91E1-EBFB028D448E}" srcId="{CEE7C85C-379A-4736-A9B7-212DE5FFC33D}" destId="{DD76F1E1-4038-4C9B-ABF6-4E289E6BA91D}" srcOrd="5" destOrd="0" parTransId="{89417157-3704-4B1F-BF8A-1DFF15E564BA}" sibTransId="{5FFA79EA-0076-45B9-8377-7D32F7EDF122}"/>
    <dgm:cxn modelId="{16582FAE-6300-46C1-B3AF-5D6015D378D9}" type="presOf" srcId="{CEE7C85C-379A-4736-A9B7-212DE5FFC33D}" destId="{A7FAD641-5D98-4FFC-985E-D0220CC2FB97}" srcOrd="0" destOrd="0" presId="urn:microsoft.com/office/officeart/2005/8/layout/radial3"/>
    <dgm:cxn modelId="{39A0E93C-79C6-44C3-8D70-8EAE779DEEFD}" srcId="{CEE7C85C-379A-4736-A9B7-212DE5FFC33D}" destId="{CF0589B0-B772-4420-83F1-C786DC044DB8}" srcOrd="12" destOrd="0" parTransId="{475B2214-60A4-40E5-9514-48B65197164C}" sibTransId="{6C749560-DA68-47F3-BE82-3C1FAA86810F}"/>
    <dgm:cxn modelId="{0247D1C7-44AE-4826-B139-C3D144B60F92}" srcId="{CEE7C85C-379A-4736-A9B7-212DE5FFC33D}" destId="{3B44248B-A970-40B5-AC8F-A80DB3DF6E68}" srcOrd="9" destOrd="0" parTransId="{FC6FC8FC-8258-4C50-84E7-D8F546140354}" sibTransId="{52BFAED7-1D6B-4BAB-B0F1-A2866112CB72}"/>
    <dgm:cxn modelId="{4EE2C61D-4F78-4DBC-9F55-6E5BFA349076}" type="presOf" srcId="{5517FF86-2F17-4BE2-A349-570E3BB149AA}" destId="{B33BC35F-B019-4F4C-9D8F-E05BE0DA77A1}" srcOrd="0" destOrd="0" presId="urn:microsoft.com/office/officeart/2005/8/layout/radial3"/>
    <dgm:cxn modelId="{D2E494D5-084D-4C30-A7A5-416E18E85F2F}" type="presOf" srcId="{CF0589B0-B772-4420-83F1-C786DC044DB8}" destId="{ED7582E4-8675-40A7-97A6-B93ADBDFFF88}" srcOrd="0" destOrd="0" presId="urn:microsoft.com/office/officeart/2005/8/layout/radial3"/>
    <dgm:cxn modelId="{2901C027-1381-49C8-9B3F-D5D519653D71}" srcId="{E83EB0A2-8F00-4DDC-BF39-00AC61D1CA0B}" destId="{CEE7C85C-379A-4736-A9B7-212DE5FFC33D}" srcOrd="0" destOrd="0" parTransId="{4B4BDBC5-82AA-439C-B095-B0AEC172C06F}" sibTransId="{E3A8A1D6-ED6A-488D-97B8-9EAD86927098}"/>
    <dgm:cxn modelId="{3B7611F4-9880-4B8E-8968-0D916C1FD491}" type="presParOf" srcId="{6DB6A393-6C89-48C6-8DED-6BBC9794463A}" destId="{466A91A5-608D-4119-9D1D-97A04BA39361}" srcOrd="0" destOrd="0" presId="urn:microsoft.com/office/officeart/2005/8/layout/radial3"/>
    <dgm:cxn modelId="{AFF3A84B-5226-4F97-8021-0B17CB8E3851}" type="presParOf" srcId="{466A91A5-608D-4119-9D1D-97A04BA39361}" destId="{A7FAD641-5D98-4FFC-985E-D0220CC2FB97}" srcOrd="0" destOrd="0" presId="urn:microsoft.com/office/officeart/2005/8/layout/radial3"/>
    <dgm:cxn modelId="{A9EC1694-6C7B-465B-BBB7-B7CEE3D5CCAD}" type="presParOf" srcId="{466A91A5-608D-4119-9D1D-97A04BA39361}" destId="{2A415A22-68F8-4EAE-8F4D-80F6A3AF9650}" srcOrd="1" destOrd="0" presId="urn:microsoft.com/office/officeart/2005/8/layout/radial3"/>
    <dgm:cxn modelId="{949FB5F3-D0C3-4BB7-BBDF-4F06D746E384}" type="presParOf" srcId="{466A91A5-608D-4119-9D1D-97A04BA39361}" destId="{BD6EECBE-9B8D-4B8B-8C92-0624CDAA0F8C}" srcOrd="2" destOrd="0" presId="urn:microsoft.com/office/officeart/2005/8/layout/radial3"/>
    <dgm:cxn modelId="{2F3BD22B-5EB3-427B-AE3B-4C604EBD5E3B}" type="presParOf" srcId="{466A91A5-608D-4119-9D1D-97A04BA39361}" destId="{B33BC35F-B019-4F4C-9D8F-E05BE0DA77A1}" srcOrd="3" destOrd="0" presId="urn:microsoft.com/office/officeart/2005/8/layout/radial3"/>
    <dgm:cxn modelId="{38DFFE11-23C9-4673-9900-51CE58286E02}" type="presParOf" srcId="{466A91A5-608D-4119-9D1D-97A04BA39361}" destId="{B9B27B63-3F5A-4EE3-98B8-042D32CD61B4}" srcOrd="4" destOrd="0" presId="urn:microsoft.com/office/officeart/2005/8/layout/radial3"/>
    <dgm:cxn modelId="{E29599AC-A7E7-424F-9678-0294DA1A3B7F}" type="presParOf" srcId="{466A91A5-608D-4119-9D1D-97A04BA39361}" destId="{12F612C0-874C-48D7-B6B6-B43BB09BD880}" srcOrd="5" destOrd="0" presId="urn:microsoft.com/office/officeart/2005/8/layout/radial3"/>
    <dgm:cxn modelId="{CB7C442C-FAF6-45F1-9E0D-04B0C79756C2}" type="presParOf" srcId="{466A91A5-608D-4119-9D1D-97A04BA39361}" destId="{AD20EEF2-1D27-42F5-8E9B-E2CC2BE84050}" srcOrd="6" destOrd="0" presId="urn:microsoft.com/office/officeart/2005/8/layout/radial3"/>
    <dgm:cxn modelId="{EF661121-CB71-4488-BBFA-B648D37C46B7}" type="presParOf" srcId="{466A91A5-608D-4119-9D1D-97A04BA39361}" destId="{251682C9-F2B1-4317-89D5-B9C2D34F4264}" srcOrd="7" destOrd="0" presId="urn:microsoft.com/office/officeart/2005/8/layout/radial3"/>
    <dgm:cxn modelId="{677B169F-77FC-4D29-A88D-6012C9F15BF2}" type="presParOf" srcId="{466A91A5-608D-4119-9D1D-97A04BA39361}" destId="{410E32FC-EA0F-43ED-A376-5A5DD3B2AC1D}" srcOrd="8" destOrd="0" presId="urn:microsoft.com/office/officeart/2005/8/layout/radial3"/>
    <dgm:cxn modelId="{0F09DE31-5107-4D21-A3D5-62615E1C30A9}" type="presParOf" srcId="{466A91A5-608D-4119-9D1D-97A04BA39361}" destId="{DE89EFD4-377A-4341-B1EA-4572CA03A46D}" srcOrd="9" destOrd="0" presId="urn:microsoft.com/office/officeart/2005/8/layout/radial3"/>
    <dgm:cxn modelId="{0A1DA503-E978-4AB3-80F1-30A9D6435F97}" type="presParOf" srcId="{466A91A5-608D-4119-9D1D-97A04BA39361}" destId="{1D2F1867-3544-473A-B42F-5B49567364DC}" srcOrd="10" destOrd="0" presId="urn:microsoft.com/office/officeart/2005/8/layout/radial3"/>
    <dgm:cxn modelId="{308C0A4E-BFFD-4BD4-88D6-87FC3D090B82}" type="presParOf" srcId="{466A91A5-608D-4119-9D1D-97A04BA39361}" destId="{64FEFA68-0897-4A94-A72E-2DF3991EE98A}" srcOrd="11" destOrd="0" presId="urn:microsoft.com/office/officeart/2005/8/layout/radial3"/>
    <dgm:cxn modelId="{659249DF-AAFB-4091-946E-6677A5364C8F}" type="presParOf" srcId="{466A91A5-608D-4119-9D1D-97A04BA39361}" destId="{A09A5F89-693C-4748-AD02-BD9654CB0269}" srcOrd="12" destOrd="0" presId="urn:microsoft.com/office/officeart/2005/8/layout/radial3"/>
    <dgm:cxn modelId="{761159FD-44B9-487C-BAF8-FDCEC6799011}" type="presParOf" srcId="{466A91A5-608D-4119-9D1D-97A04BA39361}" destId="{ED7582E4-8675-40A7-97A6-B93ADBDFFF88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FED5F4-893C-4913-93F1-3A5564F268D1}" type="doc">
      <dgm:prSet loTypeId="urn:microsoft.com/office/officeart/2005/8/layout/balance1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5CB55F8-0BEC-49B4-AD41-FD98D2209FD2}">
      <dgm:prSet phldrT="[Text]"/>
      <dgm:spPr/>
      <dgm:t>
        <a:bodyPr/>
        <a:lstStyle/>
        <a:p>
          <a:r>
            <a:rPr lang="en-US" dirty="0">
              <a:latin typeface="Source Sans Pro"/>
            </a:rPr>
            <a:t>Agency</a:t>
          </a:r>
        </a:p>
      </dgm:t>
    </dgm:pt>
    <dgm:pt modelId="{AD17E894-03BB-400C-97DE-6933195065AA}" type="parTrans" cxnId="{0F736499-DD76-4ABC-A4FD-F3703E414F6A}">
      <dgm:prSet/>
      <dgm:spPr/>
      <dgm:t>
        <a:bodyPr/>
        <a:lstStyle/>
        <a:p>
          <a:endParaRPr lang="en-US"/>
        </a:p>
      </dgm:t>
    </dgm:pt>
    <dgm:pt modelId="{376D1689-9FFF-432B-817A-E1E3A0327F44}" type="sibTrans" cxnId="{0F736499-DD76-4ABC-A4FD-F3703E414F6A}">
      <dgm:prSet/>
      <dgm:spPr/>
      <dgm:t>
        <a:bodyPr/>
        <a:lstStyle/>
        <a:p>
          <a:endParaRPr lang="en-US"/>
        </a:p>
      </dgm:t>
    </dgm:pt>
    <dgm:pt modelId="{A8D3CFA6-832D-4E70-AB88-672A9565C55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>
              <a:latin typeface="Source Sans Pro"/>
            </a:rPr>
            <a:t>Culture</a:t>
          </a:r>
        </a:p>
      </dgm:t>
    </dgm:pt>
    <dgm:pt modelId="{65DD6E52-99CF-4B6E-9FB3-A123518097A2}" type="parTrans" cxnId="{B79EADB4-5216-4917-A7D8-7322CE8A5B44}">
      <dgm:prSet/>
      <dgm:spPr/>
      <dgm:t>
        <a:bodyPr/>
        <a:lstStyle/>
        <a:p>
          <a:endParaRPr lang="en-US"/>
        </a:p>
      </dgm:t>
    </dgm:pt>
    <dgm:pt modelId="{F5BE6940-F123-4F24-8B4B-06408B7155D8}" type="sibTrans" cxnId="{B79EADB4-5216-4917-A7D8-7322CE8A5B44}">
      <dgm:prSet/>
      <dgm:spPr/>
      <dgm:t>
        <a:bodyPr/>
        <a:lstStyle/>
        <a:p>
          <a:endParaRPr lang="en-US"/>
        </a:p>
      </dgm:t>
    </dgm:pt>
    <dgm:pt modelId="{7DEFE7AA-E6B5-44F7-8B6A-7738F1D8F37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>
              <a:latin typeface="Source Sans Pro"/>
            </a:rPr>
            <a:t>Branding</a:t>
          </a:r>
        </a:p>
      </dgm:t>
    </dgm:pt>
    <dgm:pt modelId="{37D27A37-90E5-4656-B585-E08EFEBEA1BF}" type="parTrans" cxnId="{407CBCD0-AD6E-44BC-B87E-AE92535A0149}">
      <dgm:prSet/>
      <dgm:spPr/>
      <dgm:t>
        <a:bodyPr/>
        <a:lstStyle/>
        <a:p>
          <a:endParaRPr lang="en-US"/>
        </a:p>
      </dgm:t>
    </dgm:pt>
    <dgm:pt modelId="{21CD0F1D-7BA1-4A5A-B432-6AA59BADC030}" type="sibTrans" cxnId="{407CBCD0-AD6E-44BC-B87E-AE92535A0149}">
      <dgm:prSet/>
      <dgm:spPr/>
      <dgm:t>
        <a:bodyPr/>
        <a:lstStyle/>
        <a:p>
          <a:endParaRPr lang="en-US"/>
        </a:p>
      </dgm:t>
    </dgm:pt>
    <dgm:pt modelId="{77138C22-F644-408C-B669-32DCF3BA1E50}">
      <dgm:prSet phldrT="[Text]"/>
      <dgm:spPr/>
      <dgm:t>
        <a:bodyPr/>
        <a:lstStyle/>
        <a:p>
          <a:r>
            <a:rPr lang="en-US" dirty="0">
              <a:latin typeface="Source Sans Pro"/>
            </a:rPr>
            <a:t>System</a:t>
          </a:r>
        </a:p>
      </dgm:t>
    </dgm:pt>
    <dgm:pt modelId="{FD7B9B61-6B51-4270-881E-D86C37D0575F}" type="parTrans" cxnId="{C8EB5804-A54B-444E-9635-6EC127E42E03}">
      <dgm:prSet/>
      <dgm:spPr/>
      <dgm:t>
        <a:bodyPr/>
        <a:lstStyle/>
        <a:p>
          <a:endParaRPr lang="en-US"/>
        </a:p>
      </dgm:t>
    </dgm:pt>
    <dgm:pt modelId="{679B0871-541B-4419-90E8-A76BF478C3B3}" type="sibTrans" cxnId="{C8EB5804-A54B-444E-9635-6EC127E42E03}">
      <dgm:prSet/>
      <dgm:spPr/>
      <dgm:t>
        <a:bodyPr/>
        <a:lstStyle/>
        <a:p>
          <a:endParaRPr lang="en-US"/>
        </a:p>
      </dgm:t>
    </dgm:pt>
    <dgm:pt modelId="{63F12153-4E5A-48BA-9013-DC263CAE271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>
              <a:latin typeface="Source Sans Pro"/>
            </a:rPr>
            <a:t>Vision/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>
              <a:latin typeface="Source Sans Pro"/>
            </a:rPr>
            <a:t>Mission</a:t>
          </a:r>
        </a:p>
      </dgm:t>
    </dgm:pt>
    <dgm:pt modelId="{6BF11A57-CBA1-4A6E-B321-71FA1A0478D0}" type="parTrans" cxnId="{0B19E3A1-C1E5-477B-A9B9-2DD7F97751E3}">
      <dgm:prSet/>
      <dgm:spPr/>
      <dgm:t>
        <a:bodyPr/>
        <a:lstStyle/>
        <a:p>
          <a:endParaRPr lang="en-US"/>
        </a:p>
      </dgm:t>
    </dgm:pt>
    <dgm:pt modelId="{6A674469-8C3D-425B-9D7D-4C56494A7EE6}" type="sibTrans" cxnId="{0B19E3A1-C1E5-477B-A9B9-2DD7F97751E3}">
      <dgm:prSet/>
      <dgm:spPr/>
      <dgm:t>
        <a:bodyPr/>
        <a:lstStyle/>
        <a:p>
          <a:endParaRPr lang="en-US"/>
        </a:p>
      </dgm:t>
    </dgm:pt>
    <dgm:pt modelId="{A5208363-9133-49AE-B8C8-04A4EF1BEB9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>
              <a:latin typeface="Source Sans Pro"/>
            </a:rPr>
            <a:t>Culture</a:t>
          </a:r>
        </a:p>
      </dgm:t>
    </dgm:pt>
    <dgm:pt modelId="{D65EB94A-329F-4625-B715-10847EAB9474}" type="parTrans" cxnId="{BE8DB827-982F-4891-A065-0990EACA2965}">
      <dgm:prSet/>
      <dgm:spPr/>
      <dgm:t>
        <a:bodyPr/>
        <a:lstStyle/>
        <a:p>
          <a:endParaRPr lang="en-US"/>
        </a:p>
      </dgm:t>
    </dgm:pt>
    <dgm:pt modelId="{5D9D853E-7B4A-4699-AE75-EFDF0B684026}" type="sibTrans" cxnId="{BE8DB827-982F-4891-A065-0990EACA2965}">
      <dgm:prSet/>
      <dgm:spPr/>
      <dgm:t>
        <a:bodyPr/>
        <a:lstStyle/>
        <a:p>
          <a:endParaRPr lang="en-US"/>
        </a:p>
      </dgm:t>
    </dgm:pt>
    <dgm:pt modelId="{2D9F301C-1F61-4E93-AB4E-4FD0C8769D0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>
              <a:latin typeface="Source Sans Pro"/>
            </a:rPr>
            <a:t>Branding</a:t>
          </a:r>
        </a:p>
      </dgm:t>
    </dgm:pt>
    <dgm:pt modelId="{39DAD7B2-31C2-445E-8AAA-978078E93C6E}" type="parTrans" cxnId="{5ED9C745-A60B-4A64-AF5E-B090EF0FCE24}">
      <dgm:prSet/>
      <dgm:spPr/>
      <dgm:t>
        <a:bodyPr/>
        <a:lstStyle/>
        <a:p>
          <a:endParaRPr lang="en-US"/>
        </a:p>
      </dgm:t>
    </dgm:pt>
    <dgm:pt modelId="{FE718A61-3F2D-4933-951B-F3B7B955AF40}" type="sibTrans" cxnId="{5ED9C745-A60B-4A64-AF5E-B090EF0FCE24}">
      <dgm:prSet/>
      <dgm:spPr/>
      <dgm:t>
        <a:bodyPr/>
        <a:lstStyle/>
        <a:p>
          <a:endParaRPr lang="en-US"/>
        </a:p>
      </dgm:t>
    </dgm:pt>
    <dgm:pt modelId="{968A13AE-8EF0-442E-AD34-69236062926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>
              <a:latin typeface="Source Sans Pro"/>
            </a:rPr>
            <a:t>Vision/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>
              <a:latin typeface="Source Sans Pro"/>
            </a:rPr>
            <a:t>Mission</a:t>
          </a:r>
        </a:p>
      </dgm:t>
    </dgm:pt>
    <dgm:pt modelId="{B63B5F53-4E1D-445E-BE6C-8F9083FAB2B7}" type="parTrans" cxnId="{50034C03-0467-4915-A5EF-E2FFA64556A9}">
      <dgm:prSet/>
      <dgm:spPr/>
      <dgm:t>
        <a:bodyPr/>
        <a:lstStyle/>
        <a:p>
          <a:endParaRPr lang="en-US"/>
        </a:p>
      </dgm:t>
    </dgm:pt>
    <dgm:pt modelId="{54879D72-CEA9-4614-A789-EF7074E89542}" type="sibTrans" cxnId="{50034C03-0467-4915-A5EF-E2FFA64556A9}">
      <dgm:prSet/>
      <dgm:spPr/>
      <dgm:t>
        <a:bodyPr/>
        <a:lstStyle/>
        <a:p>
          <a:endParaRPr lang="en-US"/>
        </a:p>
      </dgm:t>
    </dgm:pt>
    <dgm:pt modelId="{44C5109F-C13B-4013-BD2F-B8BFBB0F23F6}" type="pres">
      <dgm:prSet presAssocID="{BDFED5F4-893C-4913-93F1-3A5564F268D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C3361-357B-4F5E-B73A-17DABA3A5FB9}" type="pres">
      <dgm:prSet presAssocID="{BDFED5F4-893C-4913-93F1-3A5564F268D1}" presName="dummyMaxCanvas" presStyleCnt="0"/>
      <dgm:spPr/>
    </dgm:pt>
    <dgm:pt modelId="{8CFA2CA2-4EF5-4793-BDA0-D630B4199B53}" type="pres">
      <dgm:prSet presAssocID="{BDFED5F4-893C-4913-93F1-3A5564F268D1}" presName="parentComposite" presStyleCnt="0"/>
      <dgm:spPr/>
    </dgm:pt>
    <dgm:pt modelId="{AD172F55-64F0-4C1B-9584-3EFAA4474335}" type="pres">
      <dgm:prSet presAssocID="{BDFED5F4-893C-4913-93F1-3A5564F268D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548B713B-1CCA-44A4-AB59-E8598CEF81F8}" type="pres">
      <dgm:prSet presAssocID="{BDFED5F4-893C-4913-93F1-3A5564F268D1}" presName="parent2" presStyleLbl="alignAccFollowNode1" presStyleIdx="1" presStyleCnt="4" custLinFactNeighborX="-175" custLinFactNeighborY="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5D202A6-271E-4CBC-86BC-BA5B08CA7C0B}" type="pres">
      <dgm:prSet presAssocID="{BDFED5F4-893C-4913-93F1-3A5564F268D1}" presName="childrenComposite" presStyleCnt="0"/>
      <dgm:spPr/>
    </dgm:pt>
    <dgm:pt modelId="{22FDA97D-1FC0-4E2E-879A-E3CC1114E8BE}" type="pres">
      <dgm:prSet presAssocID="{BDFED5F4-893C-4913-93F1-3A5564F268D1}" presName="dummyMaxCanvas_ChildArea" presStyleCnt="0"/>
      <dgm:spPr/>
    </dgm:pt>
    <dgm:pt modelId="{60E119DC-5C61-4056-8D9F-9F99E7D92BBE}" type="pres">
      <dgm:prSet presAssocID="{BDFED5F4-893C-4913-93F1-3A5564F268D1}" presName="fulcrum" presStyleLbl="alignAccFollowNode1" presStyleIdx="2" presStyleCnt="4"/>
      <dgm:spPr/>
    </dgm:pt>
    <dgm:pt modelId="{68149665-AFE3-4F22-880A-3A79DEA3FF25}" type="pres">
      <dgm:prSet presAssocID="{BDFED5F4-893C-4913-93F1-3A5564F268D1}" presName="balance_33" presStyleLbl="alignAccFollowNode1" presStyleIdx="3" presStyleCnt="4">
        <dgm:presLayoutVars>
          <dgm:bulletEnabled val="1"/>
        </dgm:presLayoutVars>
      </dgm:prSet>
      <dgm:spPr/>
    </dgm:pt>
    <dgm:pt modelId="{84A6B7CE-D5C0-460C-9617-5F1D6089E845}" type="pres">
      <dgm:prSet presAssocID="{BDFED5F4-893C-4913-93F1-3A5564F268D1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3960E-0D38-4F05-82D0-74EF995BF354}" type="pres">
      <dgm:prSet presAssocID="{BDFED5F4-893C-4913-93F1-3A5564F268D1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4FC7A-B984-4B1C-BACA-5F013F869E4C}" type="pres">
      <dgm:prSet presAssocID="{BDFED5F4-893C-4913-93F1-3A5564F268D1}" presName="right_33_3" presStyleLbl="node1" presStyleIdx="2" presStyleCnt="6" custScaleX="131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19ED5-BA4D-4AF6-BD2D-07882FBF99FC}" type="pres">
      <dgm:prSet presAssocID="{BDFED5F4-893C-4913-93F1-3A5564F268D1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28950-0F96-4DBA-AF6E-E66C40E61A60}" type="pres">
      <dgm:prSet presAssocID="{BDFED5F4-893C-4913-93F1-3A5564F268D1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85A20-8C14-4122-9950-B5DB72965BDD}" type="pres">
      <dgm:prSet presAssocID="{BDFED5F4-893C-4913-93F1-3A5564F268D1}" presName="left_33_3" presStyleLbl="node1" presStyleIdx="5" presStyleCnt="6" custScaleX="120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552EC-BE03-4DEA-BEDA-60A0E48987CA}" type="presOf" srcId="{77138C22-F644-408C-B669-32DCF3BA1E50}" destId="{548B713B-1CCA-44A4-AB59-E8598CEF81F8}" srcOrd="0" destOrd="0" presId="urn:microsoft.com/office/officeart/2005/8/layout/balance1"/>
    <dgm:cxn modelId="{2F1C6378-8044-400B-B1EB-CC49A33C49A4}" type="presOf" srcId="{A8D3CFA6-832D-4E70-AB88-672A9565C551}" destId="{F6028950-0F96-4DBA-AF6E-E66C40E61A60}" srcOrd="0" destOrd="0" presId="urn:microsoft.com/office/officeart/2005/8/layout/balance1"/>
    <dgm:cxn modelId="{5ED9C745-A60B-4A64-AF5E-B090EF0FCE24}" srcId="{77138C22-F644-408C-B669-32DCF3BA1E50}" destId="{2D9F301C-1F61-4E93-AB4E-4FD0C8769D01}" srcOrd="2" destOrd="0" parTransId="{39DAD7B2-31C2-445E-8AAA-978078E93C6E}" sibTransId="{FE718A61-3F2D-4933-951B-F3B7B955AF40}"/>
    <dgm:cxn modelId="{ADC14DA7-6500-4A7A-90DA-C6D744C432AA}" type="presOf" srcId="{968A13AE-8EF0-442E-AD34-69236062926D}" destId="{63819ED5-BA4D-4AF6-BD2D-07882FBF99FC}" srcOrd="0" destOrd="0" presId="urn:microsoft.com/office/officeart/2005/8/layout/balance1"/>
    <dgm:cxn modelId="{BE8DB827-982F-4891-A065-0990EACA2965}" srcId="{77138C22-F644-408C-B669-32DCF3BA1E50}" destId="{A5208363-9133-49AE-B8C8-04A4EF1BEB9E}" srcOrd="1" destOrd="0" parTransId="{D65EB94A-329F-4625-B715-10847EAB9474}" sibTransId="{5D9D853E-7B4A-4699-AE75-EFDF0B684026}"/>
    <dgm:cxn modelId="{AC6D0C1F-B743-4BAB-960C-60244065FB13}" type="presOf" srcId="{7DEFE7AA-E6B5-44F7-8B6A-7738F1D8F37D}" destId="{C9C85A20-8C14-4122-9950-B5DB72965BDD}" srcOrd="0" destOrd="0" presId="urn:microsoft.com/office/officeart/2005/8/layout/balance1"/>
    <dgm:cxn modelId="{293B5B4A-D45A-4DD3-97AD-FA461F4120CD}" type="presOf" srcId="{BDFED5F4-893C-4913-93F1-3A5564F268D1}" destId="{44C5109F-C13B-4013-BD2F-B8BFBB0F23F6}" srcOrd="0" destOrd="0" presId="urn:microsoft.com/office/officeart/2005/8/layout/balance1"/>
    <dgm:cxn modelId="{0B19E3A1-C1E5-477B-A9B9-2DD7F97751E3}" srcId="{77138C22-F644-408C-B669-32DCF3BA1E50}" destId="{63F12153-4E5A-48BA-9013-DC263CAE271E}" srcOrd="0" destOrd="0" parTransId="{6BF11A57-CBA1-4A6E-B321-71FA1A0478D0}" sibTransId="{6A674469-8C3D-425B-9D7D-4C56494A7EE6}"/>
    <dgm:cxn modelId="{210FDBEA-5BAA-448B-ACBA-8F22F532F6DF}" type="presOf" srcId="{D5CB55F8-0BEC-49B4-AD41-FD98D2209FD2}" destId="{AD172F55-64F0-4C1B-9584-3EFAA4474335}" srcOrd="0" destOrd="0" presId="urn:microsoft.com/office/officeart/2005/8/layout/balance1"/>
    <dgm:cxn modelId="{C8EB5804-A54B-444E-9635-6EC127E42E03}" srcId="{BDFED5F4-893C-4913-93F1-3A5564F268D1}" destId="{77138C22-F644-408C-B669-32DCF3BA1E50}" srcOrd="1" destOrd="0" parTransId="{FD7B9B61-6B51-4270-881E-D86C37D0575F}" sibTransId="{679B0871-541B-4419-90E8-A76BF478C3B3}"/>
    <dgm:cxn modelId="{2053FC1B-0EF2-4BEF-9AAA-9A04193844C6}" type="presOf" srcId="{63F12153-4E5A-48BA-9013-DC263CAE271E}" destId="{84A6B7CE-D5C0-460C-9617-5F1D6089E845}" srcOrd="0" destOrd="0" presId="urn:microsoft.com/office/officeart/2005/8/layout/balance1"/>
    <dgm:cxn modelId="{407CBCD0-AD6E-44BC-B87E-AE92535A0149}" srcId="{D5CB55F8-0BEC-49B4-AD41-FD98D2209FD2}" destId="{7DEFE7AA-E6B5-44F7-8B6A-7738F1D8F37D}" srcOrd="2" destOrd="0" parTransId="{37D27A37-90E5-4656-B585-E08EFEBEA1BF}" sibTransId="{21CD0F1D-7BA1-4A5A-B432-6AA59BADC030}"/>
    <dgm:cxn modelId="{B79EADB4-5216-4917-A7D8-7322CE8A5B44}" srcId="{D5CB55F8-0BEC-49B4-AD41-FD98D2209FD2}" destId="{A8D3CFA6-832D-4E70-AB88-672A9565C551}" srcOrd="1" destOrd="0" parTransId="{65DD6E52-99CF-4B6E-9FB3-A123518097A2}" sibTransId="{F5BE6940-F123-4F24-8B4B-06408B7155D8}"/>
    <dgm:cxn modelId="{0F736499-DD76-4ABC-A4FD-F3703E414F6A}" srcId="{BDFED5F4-893C-4913-93F1-3A5564F268D1}" destId="{D5CB55F8-0BEC-49B4-AD41-FD98D2209FD2}" srcOrd="0" destOrd="0" parTransId="{AD17E894-03BB-400C-97DE-6933195065AA}" sibTransId="{376D1689-9FFF-432B-817A-E1E3A0327F44}"/>
    <dgm:cxn modelId="{50034C03-0467-4915-A5EF-E2FFA64556A9}" srcId="{D5CB55F8-0BEC-49B4-AD41-FD98D2209FD2}" destId="{968A13AE-8EF0-442E-AD34-69236062926D}" srcOrd="0" destOrd="0" parTransId="{B63B5F53-4E1D-445E-BE6C-8F9083FAB2B7}" sibTransId="{54879D72-CEA9-4614-A789-EF7074E89542}"/>
    <dgm:cxn modelId="{C656E6C1-11F0-4B60-9137-C61613493451}" type="presOf" srcId="{2D9F301C-1F61-4E93-AB4E-4FD0C8769D01}" destId="{78A4FC7A-B984-4B1C-BACA-5F013F869E4C}" srcOrd="0" destOrd="0" presId="urn:microsoft.com/office/officeart/2005/8/layout/balance1"/>
    <dgm:cxn modelId="{5749A125-8432-4B6E-94F1-439523BC389B}" type="presOf" srcId="{A5208363-9133-49AE-B8C8-04A4EF1BEB9E}" destId="{1123960E-0D38-4F05-82D0-74EF995BF354}" srcOrd="0" destOrd="0" presId="urn:microsoft.com/office/officeart/2005/8/layout/balance1"/>
    <dgm:cxn modelId="{71D76C71-550E-41C8-BE75-E6263F8E7413}" type="presParOf" srcId="{44C5109F-C13B-4013-BD2F-B8BFBB0F23F6}" destId="{F32C3361-357B-4F5E-B73A-17DABA3A5FB9}" srcOrd="0" destOrd="0" presId="urn:microsoft.com/office/officeart/2005/8/layout/balance1"/>
    <dgm:cxn modelId="{841F7896-B343-4B2D-A318-B0099F310E30}" type="presParOf" srcId="{44C5109F-C13B-4013-BD2F-B8BFBB0F23F6}" destId="{8CFA2CA2-4EF5-4793-BDA0-D630B4199B53}" srcOrd="1" destOrd="0" presId="urn:microsoft.com/office/officeart/2005/8/layout/balance1"/>
    <dgm:cxn modelId="{9BAF6F18-8A3F-4E8E-9927-0CC3680966FA}" type="presParOf" srcId="{8CFA2CA2-4EF5-4793-BDA0-D630B4199B53}" destId="{AD172F55-64F0-4C1B-9584-3EFAA4474335}" srcOrd="0" destOrd="0" presId="urn:microsoft.com/office/officeart/2005/8/layout/balance1"/>
    <dgm:cxn modelId="{EF41DE9D-962D-4D0F-921F-33020DF6BB88}" type="presParOf" srcId="{8CFA2CA2-4EF5-4793-BDA0-D630B4199B53}" destId="{548B713B-1CCA-44A4-AB59-E8598CEF81F8}" srcOrd="1" destOrd="0" presId="urn:microsoft.com/office/officeart/2005/8/layout/balance1"/>
    <dgm:cxn modelId="{34DE52A5-9D7E-4C56-9F16-716CE5CE8A05}" type="presParOf" srcId="{44C5109F-C13B-4013-BD2F-B8BFBB0F23F6}" destId="{65D202A6-271E-4CBC-86BC-BA5B08CA7C0B}" srcOrd="2" destOrd="0" presId="urn:microsoft.com/office/officeart/2005/8/layout/balance1"/>
    <dgm:cxn modelId="{F0F97D41-25F3-495E-ADD8-A9DC1F819AF4}" type="presParOf" srcId="{65D202A6-271E-4CBC-86BC-BA5B08CA7C0B}" destId="{22FDA97D-1FC0-4E2E-879A-E3CC1114E8BE}" srcOrd="0" destOrd="0" presId="urn:microsoft.com/office/officeart/2005/8/layout/balance1"/>
    <dgm:cxn modelId="{76253880-6FDE-4D49-86DB-6503FFA88DF1}" type="presParOf" srcId="{65D202A6-271E-4CBC-86BC-BA5B08CA7C0B}" destId="{60E119DC-5C61-4056-8D9F-9F99E7D92BBE}" srcOrd="1" destOrd="0" presId="urn:microsoft.com/office/officeart/2005/8/layout/balance1"/>
    <dgm:cxn modelId="{19B0A740-60F8-4FC5-A4C7-4D0C0A016429}" type="presParOf" srcId="{65D202A6-271E-4CBC-86BC-BA5B08CA7C0B}" destId="{68149665-AFE3-4F22-880A-3A79DEA3FF25}" srcOrd="2" destOrd="0" presId="urn:microsoft.com/office/officeart/2005/8/layout/balance1"/>
    <dgm:cxn modelId="{3F0D3379-9678-4DCD-9800-7996CAF647DA}" type="presParOf" srcId="{65D202A6-271E-4CBC-86BC-BA5B08CA7C0B}" destId="{84A6B7CE-D5C0-460C-9617-5F1D6089E845}" srcOrd="3" destOrd="0" presId="urn:microsoft.com/office/officeart/2005/8/layout/balance1"/>
    <dgm:cxn modelId="{01AFF984-F926-4C00-9AEC-3E61427499DD}" type="presParOf" srcId="{65D202A6-271E-4CBC-86BC-BA5B08CA7C0B}" destId="{1123960E-0D38-4F05-82D0-74EF995BF354}" srcOrd="4" destOrd="0" presId="urn:microsoft.com/office/officeart/2005/8/layout/balance1"/>
    <dgm:cxn modelId="{D61B685E-6FF5-4779-84E3-5D0D4EF21BA1}" type="presParOf" srcId="{65D202A6-271E-4CBC-86BC-BA5B08CA7C0B}" destId="{78A4FC7A-B984-4B1C-BACA-5F013F869E4C}" srcOrd="5" destOrd="0" presId="urn:microsoft.com/office/officeart/2005/8/layout/balance1"/>
    <dgm:cxn modelId="{FB71AF86-40C4-4A59-BA17-8880CE091890}" type="presParOf" srcId="{65D202A6-271E-4CBC-86BC-BA5B08CA7C0B}" destId="{63819ED5-BA4D-4AF6-BD2D-07882FBF99FC}" srcOrd="6" destOrd="0" presId="urn:microsoft.com/office/officeart/2005/8/layout/balance1"/>
    <dgm:cxn modelId="{C088976C-FEFD-457C-9530-CBF3F6D5E828}" type="presParOf" srcId="{65D202A6-271E-4CBC-86BC-BA5B08CA7C0B}" destId="{F6028950-0F96-4DBA-AF6E-E66C40E61A60}" srcOrd="7" destOrd="0" presId="urn:microsoft.com/office/officeart/2005/8/layout/balance1"/>
    <dgm:cxn modelId="{D15B14C7-9E00-4403-AAED-60EA817196E3}" type="presParOf" srcId="{65D202A6-271E-4CBC-86BC-BA5B08CA7C0B}" destId="{C9C85A20-8C14-4122-9950-B5DB72965BDD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1F5E01-12A8-4897-9D0F-E88D81C72BD1}" type="doc">
      <dgm:prSet loTypeId="urn:microsoft.com/office/officeart/2009/3/layout/DescendingProcess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BF5C6B-AA41-406C-848B-5A4D7E627369}">
      <dgm:prSet phldrT="[Text]"/>
      <dgm:spPr/>
      <dgm:t>
        <a:bodyPr/>
        <a:lstStyle/>
        <a:p>
          <a:r>
            <a:rPr lang="en-US" dirty="0">
              <a:latin typeface="Source Sans Pro"/>
            </a:rPr>
            <a:t>Agency Outcomes</a:t>
          </a:r>
        </a:p>
      </dgm:t>
    </dgm:pt>
    <dgm:pt modelId="{0D807E4E-7279-46EA-898A-42E9D498D23C}" type="parTrans" cxnId="{D4ADD87A-E022-4DF7-BA9E-7AABDB7C2B70}">
      <dgm:prSet/>
      <dgm:spPr/>
      <dgm:t>
        <a:bodyPr/>
        <a:lstStyle/>
        <a:p>
          <a:endParaRPr lang="en-US"/>
        </a:p>
      </dgm:t>
    </dgm:pt>
    <dgm:pt modelId="{C9008D39-E251-49D3-A97D-1943B8BE83C2}" type="sibTrans" cxnId="{D4ADD87A-E022-4DF7-BA9E-7AABDB7C2B70}">
      <dgm:prSet/>
      <dgm:spPr/>
      <dgm:t>
        <a:bodyPr/>
        <a:lstStyle/>
        <a:p>
          <a:endParaRPr lang="en-US"/>
        </a:p>
      </dgm:t>
    </dgm:pt>
    <dgm:pt modelId="{EA51555F-DB80-4CFF-9242-56AB11BA39B8}">
      <dgm:prSet phldrT="[Text]"/>
      <dgm:spPr/>
      <dgm:t>
        <a:bodyPr/>
        <a:lstStyle/>
        <a:p>
          <a:r>
            <a:rPr lang="en-US" dirty="0">
              <a:latin typeface="Source Sans Pro"/>
            </a:rPr>
            <a:t>Agency Mission</a:t>
          </a:r>
        </a:p>
      </dgm:t>
    </dgm:pt>
    <dgm:pt modelId="{453F751E-7900-4AC8-9736-C3B77860D334}" type="parTrans" cxnId="{92146D09-A4EF-47B1-86C8-183A38F79C04}">
      <dgm:prSet/>
      <dgm:spPr/>
      <dgm:t>
        <a:bodyPr/>
        <a:lstStyle/>
        <a:p>
          <a:endParaRPr lang="en-US"/>
        </a:p>
      </dgm:t>
    </dgm:pt>
    <dgm:pt modelId="{1D1D2959-3250-43D2-AA18-7FE536519884}" type="sibTrans" cxnId="{92146D09-A4EF-47B1-86C8-183A38F79C04}">
      <dgm:prSet/>
      <dgm:spPr/>
      <dgm:t>
        <a:bodyPr/>
        <a:lstStyle/>
        <a:p>
          <a:endParaRPr lang="en-US"/>
        </a:p>
      </dgm:t>
    </dgm:pt>
    <dgm:pt modelId="{188E1311-3C84-4A6B-8FBA-636F7581B1F1}">
      <dgm:prSet phldrT="[Text]"/>
      <dgm:spPr/>
      <dgm:t>
        <a:bodyPr/>
        <a:lstStyle/>
        <a:p>
          <a:pPr algn="r"/>
          <a:r>
            <a:rPr lang="en-US" dirty="0">
              <a:latin typeface="Source Sans Pro"/>
            </a:rPr>
            <a:t>System Outcomes</a:t>
          </a:r>
        </a:p>
      </dgm:t>
    </dgm:pt>
    <dgm:pt modelId="{BFE6B56D-05A6-4A17-94D9-4770715D622B}" type="parTrans" cxnId="{F4AEB9AC-3A60-471D-8455-E613C876D08C}">
      <dgm:prSet/>
      <dgm:spPr/>
      <dgm:t>
        <a:bodyPr/>
        <a:lstStyle/>
        <a:p>
          <a:endParaRPr lang="en-US"/>
        </a:p>
      </dgm:t>
    </dgm:pt>
    <dgm:pt modelId="{531A9831-1E83-4F93-BF62-26004A665BDF}" type="sibTrans" cxnId="{F4AEB9AC-3A60-471D-8455-E613C876D08C}">
      <dgm:prSet/>
      <dgm:spPr/>
      <dgm:t>
        <a:bodyPr/>
        <a:lstStyle/>
        <a:p>
          <a:endParaRPr lang="en-US"/>
        </a:p>
      </dgm:t>
    </dgm:pt>
    <dgm:pt modelId="{D156908A-0584-4CDA-AB36-AAC4A217AE0D}">
      <dgm:prSet phldrT="[Text]"/>
      <dgm:spPr/>
      <dgm:t>
        <a:bodyPr/>
        <a:lstStyle/>
        <a:p>
          <a:pPr algn="r"/>
          <a:r>
            <a:rPr lang="en-US" dirty="0">
              <a:latin typeface="Source Sans Pro"/>
            </a:rPr>
            <a:t>Community Vision</a:t>
          </a:r>
        </a:p>
      </dgm:t>
    </dgm:pt>
    <dgm:pt modelId="{7942FFAF-EC0E-492C-B357-286C243562A7}" type="parTrans" cxnId="{8CBEE088-BC59-4543-807F-56254A7B7E5F}">
      <dgm:prSet/>
      <dgm:spPr/>
      <dgm:t>
        <a:bodyPr/>
        <a:lstStyle/>
        <a:p>
          <a:endParaRPr lang="en-US"/>
        </a:p>
      </dgm:t>
    </dgm:pt>
    <dgm:pt modelId="{3F4E133F-478A-4090-8F74-1FD73FE988C7}" type="sibTrans" cxnId="{8CBEE088-BC59-4543-807F-56254A7B7E5F}">
      <dgm:prSet/>
      <dgm:spPr/>
      <dgm:t>
        <a:bodyPr/>
        <a:lstStyle/>
        <a:p>
          <a:endParaRPr lang="en-US"/>
        </a:p>
      </dgm:t>
    </dgm:pt>
    <dgm:pt modelId="{31C18121-D5BB-400C-83A4-6D78B7B8D0EB}">
      <dgm:prSet phldrT="[Text]"/>
      <dgm:spPr/>
      <dgm:t>
        <a:bodyPr/>
        <a:lstStyle/>
        <a:p>
          <a:r>
            <a:rPr lang="en-US" b="1" dirty="0"/>
            <a:t>THE FUNDING PITCH</a:t>
          </a:r>
        </a:p>
      </dgm:t>
    </dgm:pt>
    <dgm:pt modelId="{0100751D-A8E9-4C49-83BA-606D073BD00E}" type="parTrans" cxnId="{3D58D7ED-95CC-43D0-BBD0-EA23193FD422}">
      <dgm:prSet/>
      <dgm:spPr/>
      <dgm:t>
        <a:bodyPr/>
        <a:lstStyle/>
        <a:p>
          <a:endParaRPr lang="en-US"/>
        </a:p>
      </dgm:t>
    </dgm:pt>
    <dgm:pt modelId="{5A256CAD-D1F1-4BA2-B96D-C29EEC921BF5}" type="sibTrans" cxnId="{3D58D7ED-95CC-43D0-BBD0-EA23193FD422}">
      <dgm:prSet/>
      <dgm:spPr/>
      <dgm:t>
        <a:bodyPr/>
        <a:lstStyle/>
        <a:p>
          <a:endParaRPr lang="en-US"/>
        </a:p>
      </dgm:t>
    </dgm:pt>
    <dgm:pt modelId="{390C3E47-3A4A-4369-81F8-07B6C6189B0F}">
      <dgm:prSet/>
      <dgm:spPr/>
      <dgm:t>
        <a:bodyPr/>
        <a:lstStyle/>
        <a:p>
          <a:endParaRPr lang="en-US" dirty="0">
            <a:latin typeface="Source Sans Pro"/>
          </a:endParaRPr>
        </a:p>
      </dgm:t>
    </dgm:pt>
    <dgm:pt modelId="{95BF2B45-59BB-4CEB-AB9D-6A389553FB65}" type="parTrans" cxnId="{58198C10-CE5D-4956-A820-2356DE3CB560}">
      <dgm:prSet/>
      <dgm:spPr/>
      <dgm:t>
        <a:bodyPr/>
        <a:lstStyle/>
        <a:p>
          <a:endParaRPr lang="en-US"/>
        </a:p>
      </dgm:t>
    </dgm:pt>
    <dgm:pt modelId="{19349162-2DEC-479E-87FA-80A1671F608C}" type="sibTrans" cxnId="{58198C10-CE5D-4956-A820-2356DE3CB560}">
      <dgm:prSet/>
      <dgm:spPr/>
      <dgm:t>
        <a:bodyPr/>
        <a:lstStyle/>
        <a:p>
          <a:endParaRPr lang="en-US"/>
        </a:p>
      </dgm:t>
    </dgm:pt>
    <dgm:pt modelId="{15FEFD71-86CF-4B13-9E32-F078B5F59598}" type="pres">
      <dgm:prSet presAssocID="{0F1F5E01-12A8-4897-9D0F-E88D81C72BD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525CBA0F-3830-41EA-80B3-16B0EF454D9A}" type="pres">
      <dgm:prSet presAssocID="{0F1F5E01-12A8-4897-9D0F-E88D81C72BD1}" presName="arrowNode" presStyleLbl="node1" presStyleIdx="0" presStyleCnt="1"/>
      <dgm:spPr/>
    </dgm:pt>
    <dgm:pt modelId="{A9612DAF-8812-489C-BA85-6CAD726D48B4}" type="pres">
      <dgm:prSet presAssocID="{8CBF5C6B-AA41-406C-848B-5A4D7E627369}" presName="txNode1" presStyleLbl="revTx" presStyleIdx="0" presStyleCnt="6" custScaleX="158885" custLinFactX="29767" custLinFactY="156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18424-B60C-4A3A-BD96-F0F96E17095D}" type="pres">
      <dgm:prSet presAssocID="{EA51555F-DB80-4CFF-9242-56AB11BA39B8}" presName="txNode2" presStyleLbl="revTx" presStyleIdx="1" presStyleCnt="6" custLinFactY="19313" custLinFactNeighborX="245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D4021-CB5E-44C0-9203-4030B368C09C}" type="pres">
      <dgm:prSet presAssocID="{1D1D2959-3250-43D2-AA18-7FE536519884}" presName="dotNode2" presStyleCnt="0"/>
      <dgm:spPr/>
    </dgm:pt>
    <dgm:pt modelId="{795855CF-D941-4E68-91E1-BB927D3B7DC1}" type="pres">
      <dgm:prSet presAssocID="{1D1D2959-3250-43D2-AA18-7FE536519884}" presName="dotRepeatNode" presStyleLbl="fgShp" presStyleIdx="0" presStyleCnt="4"/>
      <dgm:spPr/>
      <dgm:t>
        <a:bodyPr/>
        <a:lstStyle/>
        <a:p>
          <a:endParaRPr lang="en-US"/>
        </a:p>
      </dgm:t>
    </dgm:pt>
    <dgm:pt modelId="{2976A9E8-7F34-4D6E-B4A9-EF6AD3CEF4BD}" type="pres">
      <dgm:prSet presAssocID="{390C3E47-3A4A-4369-81F8-07B6C6189B0F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B1E88-0DA4-4104-BC98-FD5FB1F45452}" type="pres">
      <dgm:prSet presAssocID="{19349162-2DEC-479E-87FA-80A1671F608C}" presName="dotNode3" presStyleCnt="0"/>
      <dgm:spPr/>
    </dgm:pt>
    <dgm:pt modelId="{B77B0B41-553D-4B3D-A1C6-A670069ED2EE}" type="pres">
      <dgm:prSet presAssocID="{19349162-2DEC-479E-87FA-80A1671F608C}" presName="dotRepeatNode" presStyleLbl="fgShp" presStyleIdx="1" presStyleCnt="4"/>
      <dgm:spPr/>
      <dgm:t>
        <a:bodyPr/>
        <a:lstStyle/>
        <a:p>
          <a:endParaRPr lang="en-US"/>
        </a:p>
      </dgm:t>
    </dgm:pt>
    <dgm:pt modelId="{B69BF227-E908-44E4-B856-7D6E2FCCBD80}" type="pres">
      <dgm:prSet presAssocID="{188E1311-3C84-4A6B-8FBA-636F7581B1F1}" presName="txNode4" presStyleLbl="revTx" presStyleIdx="3" presStyleCnt="6" custScaleX="149536" custLinFactX="-99898" custLinFactNeighborX="-100000" custLinFactNeighborY="-90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F81E8-D0B0-46ED-A7B2-5DAFF8F0B303}" type="pres">
      <dgm:prSet presAssocID="{531A9831-1E83-4F93-BF62-26004A665BDF}" presName="dotNode4" presStyleCnt="0"/>
      <dgm:spPr/>
    </dgm:pt>
    <dgm:pt modelId="{44EB1663-5DFD-402E-A508-EF398FE9DFD2}" type="pres">
      <dgm:prSet presAssocID="{531A9831-1E83-4F93-BF62-26004A665BDF}" presName="dotRepeatNode" presStyleLbl="fgShp" presStyleIdx="2" presStyleCnt="4"/>
      <dgm:spPr/>
      <dgm:t>
        <a:bodyPr/>
        <a:lstStyle/>
        <a:p>
          <a:endParaRPr lang="en-US"/>
        </a:p>
      </dgm:t>
    </dgm:pt>
    <dgm:pt modelId="{96992DB0-CDFD-4BC9-A1B8-3CE90584B702}" type="pres">
      <dgm:prSet presAssocID="{D156908A-0584-4CDA-AB36-AAC4A217AE0D}" presName="txNode5" presStyleLbl="revTx" presStyleIdx="4" presStyleCnt="6" custLinFactNeighborX="2003" custLinFactNeighborY="10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8C3FA-3754-43C9-8923-A2118AB25ECB}" type="pres">
      <dgm:prSet presAssocID="{3F4E133F-478A-4090-8F74-1FD73FE988C7}" presName="dotNode5" presStyleCnt="0"/>
      <dgm:spPr/>
    </dgm:pt>
    <dgm:pt modelId="{EA27691C-4225-4968-96DC-C0F3D62DCE17}" type="pres">
      <dgm:prSet presAssocID="{3F4E133F-478A-4090-8F74-1FD73FE988C7}" presName="dotRepeatNode" presStyleLbl="fgShp" presStyleIdx="3" presStyleCnt="4"/>
      <dgm:spPr/>
      <dgm:t>
        <a:bodyPr/>
        <a:lstStyle/>
        <a:p>
          <a:endParaRPr lang="en-US"/>
        </a:p>
      </dgm:t>
    </dgm:pt>
    <dgm:pt modelId="{CAE93D0D-A1D4-4E04-894C-F3F4D35F866F}" type="pres">
      <dgm:prSet presAssocID="{31C18121-D5BB-400C-83A4-6D78B7B8D0EB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AF531-A4CD-48A8-B4CE-48E7DB92A5F9}" type="presOf" srcId="{0F1F5E01-12A8-4897-9D0F-E88D81C72BD1}" destId="{15FEFD71-86CF-4B13-9E32-F078B5F59598}" srcOrd="0" destOrd="0" presId="urn:microsoft.com/office/officeart/2009/3/layout/DescendingProcess"/>
    <dgm:cxn modelId="{434F1E6E-761B-4E54-AAEC-D51F2D498B2A}" type="presOf" srcId="{531A9831-1E83-4F93-BF62-26004A665BDF}" destId="{44EB1663-5DFD-402E-A508-EF398FE9DFD2}" srcOrd="0" destOrd="0" presId="urn:microsoft.com/office/officeart/2009/3/layout/DescendingProcess"/>
    <dgm:cxn modelId="{125730C4-429E-4D16-A257-B715AEAB4510}" type="presOf" srcId="{8CBF5C6B-AA41-406C-848B-5A4D7E627369}" destId="{A9612DAF-8812-489C-BA85-6CAD726D48B4}" srcOrd="0" destOrd="0" presId="urn:microsoft.com/office/officeart/2009/3/layout/DescendingProcess"/>
    <dgm:cxn modelId="{6E652F66-3BE0-47E7-B171-E2DE2580B4A6}" type="presOf" srcId="{1D1D2959-3250-43D2-AA18-7FE536519884}" destId="{795855CF-D941-4E68-91E1-BB927D3B7DC1}" srcOrd="0" destOrd="0" presId="urn:microsoft.com/office/officeart/2009/3/layout/DescendingProcess"/>
    <dgm:cxn modelId="{F4AEB9AC-3A60-471D-8455-E613C876D08C}" srcId="{0F1F5E01-12A8-4897-9D0F-E88D81C72BD1}" destId="{188E1311-3C84-4A6B-8FBA-636F7581B1F1}" srcOrd="3" destOrd="0" parTransId="{BFE6B56D-05A6-4A17-94D9-4770715D622B}" sibTransId="{531A9831-1E83-4F93-BF62-26004A665BDF}"/>
    <dgm:cxn modelId="{22EB9AA6-19E7-4E7D-92B9-9BB3C0D33DB6}" type="presOf" srcId="{EA51555F-DB80-4CFF-9242-56AB11BA39B8}" destId="{73418424-B60C-4A3A-BD96-F0F96E17095D}" srcOrd="0" destOrd="0" presId="urn:microsoft.com/office/officeart/2009/3/layout/DescendingProcess"/>
    <dgm:cxn modelId="{D0E15B0D-1BDA-4086-946E-24E84D5D96C8}" type="presOf" srcId="{31C18121-D5BB-400C-83A4-6D78B7B8D0EB}" destId="{CAE93D0D-A1D4-4E04-894C-F3F4D35F866F}" srcOrd="0" destOrd="0" presId="urn:microsoft.com/office/officeart/2009/3/layout/DescendingProcess"/>
    <dgm:cxn modelId="{3D58D7ED-95CC-43D0-BBD0-EA23193FD422}" srcId="{0F1F5E01-12A8-4897-9D0F-E88D81C72BD1}" destId="{31C18121-D5BB-400C-83A4-6D78B7B8D0EB}" srcOrd="5" destOrd="0" parTransId="{0100751D-A8E9-4C49-83BA-606D073BD00E}" sibTransId="{5A256CAD-D1F1-4BA2-B96D-C29EEC921BF5}"/>
    <dgm:cxn modelId="{8CBEE088-BC59-4543-807F-56254A7B7E5F}" srcId="{0F1F5E01-12A8-4897-9D0F-E88D81C72BD1}" destId="{D156908A-0584-4CDA-AB36-AAC4A217AE0D}" srcOrd="4" destOrd="0" parTransId="{7942FFAF-EC0E-492C-B357-286C243562A7}" sibTransId="{3F4E133F-478A-4090-8F74-1FD73FE988C7}"/>
    <dgm:cxn modelId="{D4ADD87A-E022-4DF7-BA9E-7AABDB7C2B70}" srcId="{0F1F5E01-12A8-4897-9D0F-E88D81C72BD1}" destId="{8CBF5C6B-AA41-406C-848B-5A4D7E627369}" srcOrd="0" destOrd="0" parTransId="{0D807E4E-7279-46EA-898A-42E9D498D23C}" sibTransId="{C9008D39-E251-49D3-A97D-1943B8BE83C2}"/>
    <dgm:cxn modelId="{2463B594-5FB5-4E7B-846F-AE4D2BA83C01}" type="presOf" srcId="{390C3E47-3A4A-4369-81F8-07B6C6189B0F}" destId="{2976A9E8-7F34-4D6E-B4A9-EF6AD3CEF4BD}" srcOrd="0" destOrd="0" presId="urn:microsoft.com/office/officeart/2009/3/layout/DescendingProcess"/>
    <dgm:cxn modelId="{81EA86D9-06A7-4E96-A5B8-EB24FA67084A}" type="presOf" srcId="{19349162-2DEC-479E-87FA-80A1671F608C}" destId="{B77B0B41-553D-4B3D-A1C6-A670069ED2EE}" srcOrd="0" destOrd="0" presId="urn:microsoft.com/office/officeart/2009/3/layout/DescendingProcess"/>
    <dgm:cxn modelId="{75C3C0B6-F272-445C-AE33-1464EF92C630}" type="presOf" srcId="{3F4E133F-478A-4090-8F74-1FD73FE988C7}" destId="{EA27691C-4225-4968-96DC-C0F3D62DCE17}" srcOrd="0" destOrd="0" presId="urn:microsoft.com/office/officeart/2009/3/layout/DescendingProcess"/>
    <dgm:cxn modelId="{58198C10-CE5D-4956-A820-2356DE3CB560}" srcId="{0F1F5E01-12A8-4897-9D0F-E88D81C72BD1}" destId="{390C3E47-3A4A-4369-81F8-07B6C6189B0F}" srcOrd="2" destOrd="0" parTransId="{95BF2B45-59BB-4CEB-AB9D-6A389553FB65}" sibTransId="{19349162-2DEC-479E-87FA-80A1671F608C}"/>
    <dgm:cxn modelId="{92146D09-A4EF-47B1-86C8-183A38F79C04}" srcId="{0F1F5E01-12A8-4897-9D0F-E88D81C72BD1}" destId="{EA51555F-DB80-4CFF-9242-56AB11BA39B8}" srcOrd="1" destOrd="0" parTransId="{453F751E-7900-4AC8-9736-C3B77860D334}" sibTransId="{1D1D2959-3250-43D2-AA18-7FE536519884}"/>
    <dgm:cxn modelId="{B62914FA-6211-45E7-92F2-DA4545EEAFC6}" type="presOf" srcId="{188E1311-3C84-4A6B-8FBA-636F7581B1F1}" destId="{B69BF227-E908-44E4-B856-7D6E2FCCBD80}" srcOrd="0" destOrd="0" presId="urn:microsoft.com/office/officeart/2009/3/layout/DescendingProcess"/>
    <dgm:cxn modelId="{4C8B88BE-9F41-462E-8C9B-69880CDCEF88}" type="presOf" srcId="{D156908A-0584-4CDA-AB36-AAC4A217AE0D}" destId="{96992DB0-CDFD-4BC9-A1B8-3CE90584B702}" srcOrd="0" destOrd="0" presId="urn:microsoft.com/office/officeart/2009/3/layout/DescendingProcess"/>
    <dgm:cxn modelId="{D2D3539D-FEA0-435F-B810-6FC5153B6365}" type="presParOf" srcId="{15FEFD71-86CF-4B13-9E32-F078B5F59598}" destId="{525CBA0F-3830-41EA-80B3-16B0EF454D9A}" srcOrd="0" destOrd="0" presId="urn:microsoft.com/office/officeart/2009/3/layout/DescendingProcess"/>
    <dgm:cxn modelId="{8F9DDADA-7D06-48F3-92D0-C61BC763BF4A}" type="presParOf" srcId="{15FEFD71-86CF-4B13-9E32-F078B5F59598}" destId="{A9612DAF-8812-489C-BA85-6CAD726D48B4}" srcOrd="1" destOrd="0" presId="urn:microsoft.com/office/officeart/2009/3/layout/DescendingProcess"/>
    <dgm:cxn modelId="{2CAB4257-D3C8-4B81-8708-83F9C94ED520}" type="presParOf" srcId="{15FEFD71-86CF-4B13-9E32-F078B5F59598}" destId="{73418424-B60C-4A3A-BD96-F0F96E17095D}" srcOrd="2" destOrd="0" presId="urn:microsoft.com/office/officeart/2009/3/layout/DescendingProcess"/>
    <dgm:cxn modelId="{1637D20A-EB7C-495A-95C8-DCB6F7D803AA}" type="presParOf" srcId="{15FEFD71-86CF-4B13-9E32-F078B5F59598}" destId="{E79D4021-CB5E-44C0-9203-4030B368C09C}" srcOrd="3" destOrd="0" presId="urn:microsoft.com/office/officeart/2009/3/layout/DescendingProcess"/>
    <dgm:cxn modelId="{261B46FB-A031-4680-B518-C389B855950F}" type="presParOf" srcId="{E79D4021-CB5E-44C0-9203-4030B368C09C}" destId="{795855CF-D941-4E68-91E1-BB927D3B7DC1}" srcOrd="0" destOrd="0" presId="urn:microsoft.com/office/officeart/2009/3/layout/DescendingProcess"/>
    <dgm:cxn modelId="{75CA2BC6-FC7F-42D5-B2DE-DDE44EBCDA38}" type="presParOf" srcId="{15FEFD71-86CF-4B13-9E32-F078B5F59598}" destId="{2976A9E8-7F34-4D6E-B4A9-EF6AD3CEF4BD}" srcOrd="4" destOrd="0" presId="urn:microsoft.com/office/officeart/2009/3/layout/DescendingProcess"/>
    <dgm:cxn modelId="{5914BCEE-2462-4232-8587-D2A3A9640CB0}" type="presParOf" srcId="{15FEFD71-86CF-4B13-9E32-F078B5F59598}" destId="{BA9B1E88-0DA4-4104-BC98-FD5FB1F45452}" srcOrd="5" destOrd="0" presId="urn:microsoft.com/office/officeart/2009/3/layout/DescendingProcess"/>
    <dgm:cxn modelId="{4081A669-6A4D-4667-9069-661A648F2970}" type="presParOf" srcId="{BA9B1E88-0DA4-4104-BC98-FD5FB1F45452}" destId="{B77B0B41-553D-4B3D-A1C6-A670069ED2EE}" srcOrd="0" destOrd="0" presId="urn:microsoft.com/office/officeart/2009/3/layout/DescendingProcess"/>
    <dgm:cxn modelId="{888C16F8-8205-436C-B369-37AECDDF29A4}" type="presParOf" srcId="{15FEFD71-86CF-4B13-9E32-F078B5F59598}" destId="{B69BF227-E908-44E4-B856-7D6E2FCCBD80}" srcOrd="6" destOrd="0" presId="urn:microsoft.com/office/officeart/2009/3/layout/DescendingProcess"/>
    <dgm:cxn modelId="{D980E857-E69E-4F79-9EB2-262A52929785}" type="presParOf" srcId="{15FEFD71-86CF-4B13-9E32-F078B5F59598}" destId="{C8BF81E8-D0B0-46ED-A7B2-5DAFF8F0B303}" srcOrd="7" destOrd="0" presId="urn:microsoft.com/office/officeart/2009/3/layout/DescendingProcess"/>
    <dgm:cxn modelId="{5A18B6A9-0741-452C-9A27-CE9EEF3CC4FC}" type="presParOf" srcId="{C8BF81E8-D0B0-46ED-A7B2-5DAFF8F0B303}" destId="{44EB1663-5DFD-402E-A508-EF398FE9DFD2}" srcOrd="0" destOrd="0" presId="urn:microsoft.com/office/officeart/2009/3/layout/DescendingProcess"/>
    <dgm:cxn modelId="{BC65A4B3-4F68-4BE8-BBD1-5828045226D7}" type="presParOf" srcId="{15FEFD71-86CF-4B13-9E32-F078B5F59598}" destId="{96992DB0-CDFD-4BC9-A1B8-3CE90584B702}" srcOrd="8" destOrd="0" presId="urn:microsoft.com/office/officeart/2009/3/layout/DescendingProcess"/>
    <dgm:cxn modelId="{80A34CB6-81D6-44AD-BE71-2EF95BE90447}" type="presParOf" srcId="{15FEFD71-86CF-4B13-9E32-F078B5F59598}" destId="{0258C3FA-3754-43C9-8923-A2118AB25ECB}" srcOrd="9" destOrd="0" presId="urn:microsoft.com/office/officeart/2009/3/layout/DescendingProcess"/>
    <dgm:cxn modelId="{D0FA844C-B9EA-433A-A9DC-82993CDCE50D}" type="presParOf" srcId="{0258C3FA-3754-43C9-8923-A2118AB25ECB}" destId="{EA27691C-4225-4968-96DC-C0F3D62DCE17}" srcOrd="0" destOrd="0" presId="urn:microsoft.com/office/officeart/2009/3/layout/DescendingProcess"/>
    <dgm:cxn modelId="{C870A662-ABA8-4902-B3BA-64C7E3F75D46}" type="presParOf" srcId="{15FEFD71-86CF-4B13-9E32-F078B5F59598}" destId="{CAE93D0D-A1D4-4E04-894C-F3F4D35F866F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C8658F-F6D9-4D87-8FBB-D1E68EA7D54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30A7D-D9FE-43B6-A0DA-4FA07D24F863}" type="pres">
      <dgm:prSet presAssocID="{44C8658F-F6D9-4D87-8FBB-D1E68EA7D54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ECF20CD6-E102-404D-9A02-8DCC5D38CFEC}" type="presOf" srcId="{44C8658F-F6D9-4D87-8FBB-D1E68EA7D541}" destId="{46030A7D-D9FE-43B6-A0DA-4FA07D24F863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4E8AD4-75E6-4B05-8055-5CE006299CE5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CE818A-9CB4-41E6-88BB-F977F51D673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System to Silo &amp; Navigation Challenges</a:t>
          </a:r>
          <a:endParaRPr lang="en-US" dirty="0"/>
        </a:p>
      </dgm:t>
    </dgm:pt>
    <dgm:pt modelId="{397E9DC9-470C-4570-9777-6F6A57892E23}" type="parTrans" cxnId="{BD05C97A-E0FA-4EEE-A6A4-F6CA992E7881}">
      <dgm:prSet/>
      <dgm:spPr/>
      <dgm:t>
        <a:bodyPr/>
        <a:lstStyle/>
        <a:p>
          <a:endParaRPr lang="en-US"/>
        </a:p>
      </dgm:t>
    </dgm:pt>
    <dgm:pt modelId="{9087FDC3-58A4-4CF1-B4B0-20BF708A05B5}" type="sibTrans" cxnId="{BD05C97A-E0FA-4EEE-A6A4-F6CA992E7881}">
      <dgm:prSet/>
      <dgm:spPr/>
      <dgm:t>
        <a:bodyPr/>
        <a:lstStyle/>
        <a:p>
          <a:endParaRPr lang="en-US"/>
        </a:p>
      </dgm:t>
    </dgm:pt>
    <dgm:pt modelId="{D719A82B-0791-4F4F-A021-096126F4BFBE}">
      <dgm:prSet phldrT="[Text]"/>
      <dgm:spPr/>
      <dgm:t>
        <a:bodyPr/>
        <a:lstStyle/>
        <a:p>
          <a:r>
            <a:rPr lang="en-US" dirty="0"/>
            <a:t>VI </a:t>
          </a:r>
          <a:r>
            <a:rPr lang="en-US" dirty="0">
              <a:sym typeface="Wingdings" panose="05000000000000000000" pitchFamily="2" charset="2"/>
            </a:rPr>
            <a:t> ?</a:t>
          </a:r>
          <a:endParaRPr lang="en-US" dirty="0"/>
        </a:p>
      </dgm:t>
    </dgm:pt>
    <dgm:pt modelId="{9F111674-7B20-4174-AA33-AF2D04F9936E}" type="parTrans" cxnId="{A1C7AEDF-3173-43C1-B383-04CB004D4DDA}">
      <dgm:prSet/>
      <dgm:spPr/>
      <dgm:t>
        <a:bodyPr/>
        <a:lstStyle/>
        <a:p>
          <a:endParaRPr lang="en-US"/>
        </a:p>
      </dgm:t>
    </dgm:pt>
    <dgm:pt modelId="{10A60642-9A35-415F-BB87-1C2043B599A8}" type="sibTrans" cxnId="{A1C7AEDF-3173-43C1-B383-04CB004D4DDA}">
      <dgm:prSet/>
      <dgm:spPr/>
      <dgm:t>
        <a:bodyPr/>
        <a:lstStyle/>
        <a:p>
          <a:endParaRPr lang="en-US"/>
        </a:p>
      </dgm:t>
    </dgm:pt>
    <dgm:pt modelId="{BD7E2B71-C2B4-4B15-8724-AFA53E44A59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Taking to scale—499 referrals/wait list </a:t>
          </a:r>
          <a:endParaRPr lang="en-US" dirty="0"/>
        </a:p>
      </dgm:t>
    </dgm:pt>
    <dgm:pt modelId="{3D34DCE6-2370-4FFD-87B2-3E9F72E9F426}" type="parTrans" cxnId="{406DC2C3-0BCA-4B8E-B834-32BBC312E39E}">
      <dgm:prSet/>
      <dgm:spPr/>
      <dgm:t>
        <a:bodyPr/>
        <a:lstStyle/>
        <a:p>
          <a:endParaRPr lang="en-US"/>
        </a:p>
      </dgm:t>
    </dgm:pt>
    <dgm:pt modelId="{7EA39828-2F42-4765-B979-6E64357ECFD8}" type="sibTrans" cxnId="{406DC2C3-0BCA-4B8E-B834-32BBC312E39E}">
      <dgm:prSet/>
      <dgm:spPr/>
      <dgm:t>
        <a:bodyPr/>
        <a:lstStyle/>
        <a:p>
          <a:endParaRPr lang="en-US"/>
        </a:p>
      </dgm:t>
    </dgm:pt>
    <dgm:pt modelId="{60A5176D-282C-4DC9-A592-28F64ADD22E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Next step for assessment and referral</a:t>
          </a:r>
        </a:p>
      </dgm:t>
    </dgm:pt>
    <dgm:pt modelId="{76F8F8B6-474B-4E01-827D-363526387DC9}" type="parTrans" cxnId="{E000048E-FB2D-4637-8439-C1F47291CFBA}">
      <dgm:prSet/>
      <dgm:spPr/>
      <dgm:t>
        <a:bodyPr/>
        <a:lstStyle/>
        <a:p>
          <a:endParaRPr lang="en-US"/>
        </a:p>
      </dgm:t>
    </dgm:pt>
    <dgm:pt modelId="{DDFEE32C-3595-4CCE-BB7E-EF53D518D1C2}" type="sibTrans" cxnId="{E000048E-FB2D-4637-8439-C1F47291CFBA}">
      <dgm:prSet/>
      <dgm:spPr/>
      <dgm:t>
        <a:bodyPr/>
        <a:lstStyle/>
        <a:p>
          <a:endParaRPr lang="en-US"/>
        </a:p>
      </dgm:t>
    </dgm:pt>
    <dgm:pt modelId="{AE7C3998-FC28-45E7-8597-2383124E205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Use Coordinated Access</a:t>
          </a:r>
        </a:p>
      </dgm:t>
    </dgm:pt>
    <dgm:pt modelId="{31C4F160-1F64-4C4C-83C4-00A3378D0DB2}" type="parTrans" cxnId="{9268842B-0489-4AEB-AE00-C340BCCF4359}">
      <dgm:prSet/>
      <dgm:spPr/>
      <dgm:t>
        <a:bodyPr/>
        <a:lstStyle/>
        <a:p>
          <a:endParaRPr lang="en-US"/>
        </a:p>
      </dgm:t>
    </dgm:pt>
    <dgm:pt modelId="{1A979CA3-2470-48EC-879F-E8CFA88EC58F}" type="sibTrans" cxnId="{9268842B-0489-4AEB-AE00-C340BCCF4359}">
      <dgm:prSet/>
      <dgm:spPr/>
      <dgm:t>
        <a:bodyPr/>
        <a:lstStyle/>
        <a:p>
          <a:endParaRPr lang="en-US"/>
        </a:p>
      </dgm:t>
    </dgm:pt>
    <dgm:pt modelId="{75547F27-6570-451A-9888-798CF999151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Wait times = more sifting</a:t>
          </a:r>
        </a:p>
      </dgm:t>
    </dgm:pt>
    <dgm:pt modelId="{7F1F4D04-AD95-424D-854E-4947AC4B7A72}" type="parTrans" cxnId="{D2E4E2DA-0570-4FEA-AF88-BA0D3D8BB8D3}">
      <dgm:prSet/>
      <dgm:spPr/>
      <dgm:t>
        <a:bodyPr/>
        <a:lstStyle/>
        <a:p>
          <a:endParaRPr lang="en-US"/>
        </a:p>
      </dgm:t>
    </dgm:pt>
    <dgm:pt modelId="{46CC98DB-2E20-4C51-A440-92BC90A0363D}" type="sibTrans" cxnId="{D2E4E2DA-0570-4FEA-AF88-BA0D3D8BB8D3}">
      <dgm:prSet/>
      <dgm:spPr/>
      <dgm:t>
        <a:bodyPr/>
        <a:lstStyle/>
        <a:p>
          <a:endParaRPr lang="en-US"/>
        </a:p>
      </dgm:t>
    </dgm:pt>
    <dgm:pt modelId="{0804072C-189D-4BAB-8E9F-E17FFD3996AD}">
      <dgm:prSet phldrT="[Text]"/>
      <dgm:spPr/>
      <dgm:t>
        <a:bodyPr/>
        <a:lstStyle/>
        <a:p>
          <a:r>
            <a:rPr lang="en-US" dirty="0"/>
            <a:t>PSH Tool Development</a:t>
          </a:r>
        </a:p>
      </dgm:t>
    </dgm:pt>
    <dgm:pt modelId="{A4C979FA-178E-4506-8F8B-26B5CD48F1D1}" type="parTrans" cxnId="{CADB2B82-0964-4810-B77A-5854020D9C40}">
      <dgm:prSet/>
      <dgm:spPr/>
      <dgm:t>
        <a:bodyPr/>
        <a:lstStyle/>
        <a:p>
          <a:endParaRPr lang="en-US"/>
        </a:p>
      </dgm:t>
    </dgm:pt>
    <dgm:pt modelId="{DBAB88B6-E2CC-465C-8F66-490D87525EE9}" type="sibTrans" cxnId="{CADB2B82-0964-4810-B77A-5854020D9C40}">
      <dgm:prSet/>
      <dgm:spPr/>
      <dgm:t>
        <a:bodyPr/>
        <a:lstStyle/>
        <a:p>
          <a:endParaRPr lang="en-US"/>
        </a:p>
      </dgm:t>
    </dgm:pt>
    <dgm:pt modelId="{E3548347-4B7D-4043-8ED8-F2DA238EC65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Access to Vehicles &amp; Workflows</a:t>
          </a:r>
        </a:p>
      </dgm:t>
    </dgm:pt>
    <dgm:pt modelId="{4F4FC3A8-438E-4823-8604-C2BF535CA8FE}" type="parTrans" cxnId="{D4ED7344-E1EE-40CC-9089-4E358126F9C8}">
      <dgm:prSet/>
      <dgm:spPr/>
      <dgm:t>
        <a:bodyPr/>
        <a:lstStyle/>
        <a:p>
          <a:endParaRPr lang="en-US"/>
        </a:p>
      </dgm:t>
    </dgm:pt>
    <dgm:pt modelId="{9355ECA5-8759-4DC6-AF1E-6238DB8C5D1E}" type="sibTrans" cxnId="{D4ED7344-E1EE-40CC-9089-4E358126F9C8}">
      <dgm:prSet/>
      <dgm:spPr/>
      <dgm:t>
        <a:bodyPr/>
        <a:lstStyle/>
        <a:p>
          <a:endParaRPr lang="en-US"/>
        </a:p>
      </dgm:t>
    </dgm:pt>
    <dgm:pt modelId="{751AAFD0-6D29-49E9-9002-451C1FC021B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Red, Yellow, Green Status</a:t>
          </a:r>
        </a:p>
      </dgm:t>
    </dgm:pt>
    <dgm:pt modelId="{BEB44544-A3B1-4DC3-A6D9-DFB5A23D4C8E}" type="parTrans" cxnId="{12195A1A-1A51-4653-B3EB-3232300FB38D}">
      <dgm:prSet/>
      <dgm:spPr/>
      <dgm:t>
        <a:bodyPr/>
        <a:lstStyle/>
        <a:p>
          <a:endParaRPr lang="en-US"/>
        </a:p>
      </dgm:t>
    </dgm:pt>
    <dgm:pt modelId="{0A656B3A-320B-4BB5-8408-469F435FFE23}" type="sibTrans" cxnId="{12195A1A-1A51-4653-B3EB-3232300FB38D}">
      <dgm:prSet/>
      <dgm:spPr/>
      <dgm:t>
        <a:bodyPr/>
        <a:lstStyle/>
        <a:p>
          <a:endParaRPr lang="en-US"/>
        </a:p>
      </dgm:t>
    </dgm:pt>
    <dgm:pt modelId="{7B67129F-9ED0-4FD8-BD38-5107F90C397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Agency Shift &amp; Frustration</a:t>
          </a:r>
        </a:p>
      </dgm:t>
    </dgm:pt>
    <dgm:pt modelId="{2BD623CB-407E-4806-9A36-734F908552FE}" type="parTrans" cxnId="{1D88FBEC-51FD-40F3-92DD-C27FFAE37AA4}">
      <dgm:prSet/>
      <dgm:spPr/>
      <dgm:t>
        <a:bodyPr/>
        <a:lstStyle/>
        <a:p>
          <a:endParaRPr lang="en-US"/>
        </a:p>
      </dgm:t>
    </dgm:pt>
    <dgm:pt modelId="{5622892A-72A7-45F2-89E9-AAAE883E4094}" type="sibTrans" cxnId="{1D88FBEC-51FD-40F3-92DD-C27FFAE37AA4}">
      <dgm:prSet/>
      <dgm:spPr/>
      <dgm:t>
        <a:bodyPr/>
        <a:lstStyle/>
        <a:p>
          <a:endParaRPr lang="en-US"/>
        </a:p>
      </dgm:t>
    </dgm:pt>
    <dgm:pt modelId="{95FAA145-0F97-4EC0-AF9A-6946E5BCECE4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3FC393B8-C0B4-47EC-B898-E0BE92F60951}" type="parTrans" cxnId="{6494608E-D0CC-445E-B7F6-BEEFC29E6C25}">
      <dgm:prSet/>
      <dgm:spPr/>
      <dgm:t>
        <a:bodyPr/>
        <a:lstStyle/>
        <a:p>
          <a:endParaRPr lang="en-US"/>
        </a:p>
      </dgm:t>
    </dgm:pt>
    <dgm:pt modelId="{88DDBECC-B0A4-43F0-A1BC-96B0140794ED}" type="sibTrans" cxnId="{6494608E-D0CC-445E-B7F6-BEEFC29E6C25}">
      <dgm:prSet/>
      <dgm:spPr/>
      <dgm:t>
        <a:bodyPr/>
        <a:lstStyle/>
        <a:p>
          <a:endParaRPr lang="en-US"/>
        </a:p>
      </dgm:t>
    </dgm:pt>
    <dgm:pt modelId="{2D7A6612-78C1-44EA-8E11-1EF97103234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Homeless at Referral</a:t>
          </a:r>
        </a:p>
      </dgm:t>
    </dgm:pt>
    <dgm:pt modelId="{DE41D110-1448-4DBB-9986-1A2B67E6F593}" type="parTrans" cxnId="{7D217116-B6B7-4E83-BDB1-3BA092C3FD99}">
      <dgm:prSet/>
      <dgm:spPr/>
      <dgm:t>
        <a:bodyPr/>
        <a:lstStyle/>
        <a:p>
          <a:endParaRPr lang="en-US"/>
        </a:p>
      </dgm:t>
    </dgm:pt>
    <dgm:pt modelId="{ACF6906B-1CFA-4F89-8F10-5C7BD6DF72B9}" type="sibTrans" cxnId="{7D217116-B6B7-4E83-BDB1-3BA092C3FD99}">
      <dgm:prSet/>
      <dgm:spPr/>
      <dgm:t>
        <a:bodyPr/>
        <a:lstStyle/>
        <a:p>
          <a:endParaRPr lang="en-US"/>
        </a:p>
      </dgm:t>
    </dgm:pt>
    <dgm:pt modelId="{AE4E45CE-42A6-405D-8216-9C9401DD5BCC}" type="pres">
      <dgm:prSet presAssocID="{5B4E8AD4-75E6-4B05-8055-5CE006299C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3427E-9FAA-4E96-9A1F-F20C6C160297}" type="pres">
      <dgm:prSet presAssocID="{50CE818A-9CB4-41E6-88BB-F977F51D6732}" presName="linNode" presStyleCnt="0"/>
      <dgm:spPr/>
    </dgm:pt>
    <dgm:pt modelId="{1AE55AB3-8A68-4967-9650-52627091C8EB}" type="pres">
      <dgm:prSet presAssocID="{50CE818A-9CB4-41E6-88BB-F977F51D6732}" presName="parentShp" presStyleLbl="node1" presStyleIdx="0" presStyleCnt="3" custScaleX="225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C77BA-268E-43CD-82A5-93809EB3B649}" type="pres">
      <dgm:prSet presAssocID="{50CE818A-9CB4-41E6-88BB-F977F51D6732}" presName="childShp" presStyleLbl="bgAccFollowNode1" presStyleIdx="0" presStyleCnt="3" custScaleX="233470" custLinFactNeighborX="250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B565E-847B-4054-A100-BC2609371CEC}" type="pres">
      <dgm:prSet presAssocID="{9087FDC3-58A4-4CF1-B4B0-20BF708A05B5}" presName="spacing" presStyleCnt="0"/>
      <dgm:spPr/>
    </dgm:pt>
    <dgm:pt modelId="{A64B1202-4843-4138-A011-7980BFB9CBD5}" type="pres">
      <dgm:prSet presAssocID="{BD7E2B71-C2B4-4B15-8724-AFA53E44A590}" presName="linNode" presStyleCnt="0"/>
      <dgm:spPr/>
    </dgm:pt>
    <dgm:pt modelId="{F1290661-C450-456E-81F9-006506299572}" type="pres">
      <dgm:prSet presAssocID="{BD7E2B71-C2B4-4B15-8724-AFA53E44A59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22576-199A-432A-A601-9F074894B4DC}" type="pres">
      <dgm:prSet presAssocID="{BD7E2B71-C2B4-4B15-8724-AFA53E44A59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EB331-31CC-43A5-80AE-40FCD50B0513}" type="pres">
      <dgm:prSet presAssocID="{7EA39828-2F42-4765-B979-6E64357ECFD8}" presName="spacing" presStyleCnt="0"/>
      <dgm:spPr/>
    </dgm:pt>
    <dgm:pt modelId="{32668A8A-7C07-4FD4-BBED-11714FFA69E2}" type="pres">
      <dgm:prSet presAssocID="{60A5176D-282C-4DC9-A592-28F64ADD22E4}" presName="linNode" presStyleCnt="0"/>
      <dgm:spPr/>
    </dgm:pt>
    <dgm:pt modelId="{B2B48AD8-605F-4CCF-8FD9-A99DEF90C8F9}" type="pres">
      <dgm:prSet presAssocID="{60A5176D-282C-4DC9-A592-28F64ADD22E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F6E7E-4D37-4EDC-A7BD-CFE2C64336FD}" type="pres">
      <dgm:prSet presAssocID="{60A5176D-282C-4DC9-A592-28F64ADD22E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DC2C3-0BCA-4B8E-B834-32BBC312E39E}" srcId="{5B4E8AD4-75E6-4B05-8055-5CE006299CE5}" destId="{BD7E2B71-C2B4-4B15-8724-AFA53E44A590}" srcOrd="1" destOrd="0" parTransId="{3D34DCE6-2370-4FFD-87B2-3E9F72E9F426}" sibTransId="{7EA39828-2F42-4765-B979-6E64357ECFD8}"/>
    <dgm:cxn modelId="{E7E12FED-1067-44FD-BBDC-2DD9815C698F}" type="presOf" srcId="{E3548347-4B7D-4043-8ED8-F2DA238EC655}" destId="{BBBC77BA-268E-43CD-82A5-93809EB3B649}" srcOrd="0" destOrd="0" presId="urn:microsoft.com/office/officeart/2005/8/layout/vList6"/>
    <dgm:cxn modelId="{6494608E-D0CC-445E-B7F6-BEEFC29E6C25}" srcId="{BD7E2B71-C2B4-4B15-8724-AFA53E44A590}" destId="{95FAA145-0F97-4EC0-AF9A-6946E5BCECE4}" srcOrd="2" destOrd="0" parTransId="{3FC393B8-C0B4-47EC-B898-E0BE92F60951}" sibTransId="{88DDBECC-B0A4-43F0-A1BC-96B0140794ED}"/>
    <dgm:cxn modelId="{9268842B-0489-4AEB-AE00-C340BCCF4359}" srcId="{BD7E2B71-C2B4-4B15-8724-AFA53E44A590}" destId="{AE7C3998-FC28-45E7-8597-2383124E2057}" srcOrd="0" destOrd="0" parTransId="{31C4F160-1F64-4C4C-83C4-00A3378D0DB2}" sibTransId="{1A979CA3-2470-48EC-879F-E8CFA88EC58F}"/>
    <dgm:cxn modelId="{BD05C97A-E0FA-4EEE-A6A4-F6CA992E7881}" srcId="{5B4E8AD4-75E6-4B05-8055-5CE006299CE5}" destId="{50CE818A-9CB4-41E6-88BB-F977F51D6732}" srcOrd="0" destOrd="0" parTransId="{397E9DC9-470C-4570-9777-6F6A57892E23}" sibTransId="{9087FDC3-58A4-4CF1-B4B0-20BF708A05B5}"/>
    <dgm:cxn modelId="{83459E1B-41B1-4CF7-9779-9B61BDC080C8}" type="presOf" srcId="{2D7A6612-78C1-44EA-8E11-1EF971032342}" destId="{0C522576-199A-432A-A601-9F074894B4DC}" srcOrd="0" destOrd="1" presId="urn:microsoft.com/office/officeart/2005/8/layout/vList6"/>
    <dgm:cxn modelId="{A1C7AEDF-3173-43C1-B383-04CB004D4DDA}" srcId="{60A5176D-282C-4DC9-A592-28F64ADD22E4}" destId="{D719A82B-0791-4F4F-A021-096126F4BFBE}" srcOrd="0" destOrd="0" parTransId="{9F111674-7B20-4174-AA33-AF2D04F9936E}" sibTransId="{10A60642-9A35-415F-BB87-1C2043B599A8}"/>
    <dgm:cxn modelId="{7D217116-B6B7-4E83-BDB1-3BA092C3FD99}" srcId="{AE7C3998-FC28-45E7-8597-2383124E2057}" destId="{2D7A6612-78C1-44EA-8E11-1EF971032342}" srcOrd="0" destOrd="0" parTransId="{DE41D110-1448-4DBB-9986-1A2B67E6F593}" sibTransId="{ACF6906B-1CFA-4F89-8F10-5C7BD6DF72B9}"/>
    <dgm:cxn modelId="{AF7D4A33-D11F-4BDA-94A1-E08962F1846D}" type="presOf" srcId="{7B67129F-9ED0-4FD8-BD38-5107F90C3974}" destId="{BBBC77BA-268E-43CD-82A5-93809EB3B649}" srcOrd="0" destOrd="2" presId="urn:microsoft.com/office/officeart/2005/8/layout/vList6"/>
    <dgm:cxn modelId="{31C245F3-5DAB-49A0-8063-82898E7CF698}" type="presOf" srcId="{D719A82B-0791-4F4F-A021-096126F4BFBE}" destId="{E0EF6E7E-4D37-4EDC-A7BD-CFE2C64336FD}" srcOrd="0" destOrd="0" presId="urn:microsoft.com/office/officeart/2005/8/layout/vList6"/>
    <dgm:cxn modelId="{CADB2B82-0964-4810-B77A-5854020D9C40}" srcId="{60A5176D-282C-4DC9-A592-28F64ADD22E4}" destId="{0804072C-189D-4BAB-8E9F-E17FFD3996AD}" srcOrd="1" destOrd="0" parTransId="{A4C979FA-178E-4506-8F8B-26B5CD48F1D1}" sibTransId="{DBAB88B6-E2CC-465C-8F66-490D87525EE9}"/>
    <dgm:cxn modelId="{7C1B4F3C-5CC2-415B-B24C-4842C7732FD1}" type="presOf" srcId="{5B4E8AD4-75E6-4B05-8055-5CE006299CE5}" destId="{AE4E45CE-42A6-405D-8216-9C9401DD5BCC}" srcOrd="0" destOrd="0" presId="urn:microsoft.com/office/officeart/2005/8/layout/vList6"/>
    <dgm:cxn modelId="{6920532D-9577-4CDD-92D1-4337F113DC7A}" type="presOf" srcId="{50CE818A-9CB4-41E6-88BB-F977F51D6732}" destId="{1AE55AB3-8A68-4967-9650-52627091C8EB}" srcOrd="0" destOrd="0" presId="urn:microsoft.com/office/officeart/2005/8/layout/vList6"/>
    <dgm:cxn modelId="{F76DD414-5988-46C1-A47D-BBAB8F2E56A1}" type="presOf" srcId="{BD7E2B71-C2B4-4B15-8724-AFA53E44A590}" destId="{F1290661-C450-456E-81F9-006506299572}" srcOrd="0" destOrd="0" presId="urn:microsoft.com/office/officeart/2005/8/layout/vList6"/>
    <dgm:cxn modelId="{45AF8918-C704-4911-9D56-AAF9259B64C1}" type="presOf" srcId="{751AAFD0-6D29-49E9-9002-451C1FC021B8}" destId="{BBBC77BA-268E-43CD-82A5-93809EB3B649}" srcOrd="0" destOrd="1" presId="urn:microsoft.com/office/officeart/2005/8/layout/vList6"/>
    <dgm:cxn modelId="{3454B7BD-D65F-431A-A30D-9DA6795E4608}" type="presOf" srcId="{60A5176D-282C-4DC9-A592-28F64ADD22E4}" destId="{B2B48AD8-605F-4CCF-8FD9-A99DEF90C8F9}" srcOrd="0" destOrd="0" presId="urn:microsoft.com/office/officeart/2005/8/layout/vList6"/>
    <dgm:cxn modelId="{9E936BB3-684B-4F71-9BDA-580227916AF2}" type="presOf" srcId="{AE7C3998-FC28-45E7-8597-2383124E2057}" destId="{0C522576-199A-432A-A601-9F074894B4DC}" srcOrd="0" destOrd="0" presId="urn:microsoft.com/office/officeart/2005/8/layout/vList6"/>
    <dgm:cxn modelId="{8B82CAA8-C0B2-42D5-B39B-00DF1B6B56BD}" type="presOf" srcId="{0804072C-189D-4BAB-8E9F-E17FFD3996AD}" destId="{E0EF6E7E-4D37-4EDC-A7BD-CFE2C64336FD}" srcOrd="0" destOrd="1" presId="urn:microsoft.com/office/officeart/2005/8/layout/vList6"/>
    <dgm:cxn modelId="{D2E4E2DA-0570-4FEA-AF88-BA0D3D8BB8D3}" srcId="{BD7E2B71-C2B4-4B15-8724-AFA53E44A590}" destId="{75547F27-6570-451A-9888-798CF9991517}" srcOrd="1" destOrd="0" parTransId="{7F1F4D04-AD95-424D-854E-4947AC4B7A72}" sibTransId="{46CC98DB-2E20-4C51-A440-92BC90A0363D}"/>
    <dgm:cxn modelId="{04EC8DD6-7613-489A-AC7F-68AADAF633C3}" type="presOf" srcId="{95FAA145-0F97-4EC0-AF9A-6946E5BCECE4}" destId="{0C522576-199A-432A-A601-9F074894B4DC}" srcOrd="0" destOrd="3" presId="urn:microsoft.com/office/officeart/2005/8/layout/vList6"/>
    <dgm:cxn modelId="{1D88FBEC-51FD-40F3-92DD-C27FFAE37AA4}" srcId="{50CE818A-9CB4-41E6-88BB-F977F51D6732}" destId="{7B67129F-9ED0-4FD8-BD38-5107F90C3974}" srcOrd="2" destOrd="0" parTransId="{2BD623CB-407E-4806-9A36-734F908552FE}" sibTransId="{5622892A-72A7-45F2-89E9-AAAE883E4094}"/>
    <dgm:cxn modelId="{C4A5A51F-4232-4AD4-AD7F-4878B21F810A}" type="presOf" srcId="{75547F27-6570-451A-9888-798CF9991517}" destId="{0C522576-199A-432A-A601-9F074894B4DC}" srcOrd="0" destOrd="2" presId="urn:microsoft.com/office/officeart/2005/8/layout/vList6"/>
    <dgm:cxn modelId="{12195A1A-1A51-4653-B3EB-3232300FB38D}" srcId="{50CE818A-9CB4-41E6-88BB-F977F51D6732}" destId="{751AAFD0-6D29-49E9-9002-451C1FC021B8}" srcOrd="1" destOrd="0" parTransId="{BEB44544-A3B1-4DC3-A6D9-DFB5A23D4C8E}" sibTransId="{0A656B3A-320B-4BB5-8408-469F435FFE23}"/>
    <dgm:cxn modelId="{E000048E-FB2D-4637-8439-C1F47291CFBA}" srcId="{5B4E8AD4-75E6-4B05-8055-5CE006299CE5}" destId="{60A5176D-282C-4DC9-A592-28F64ADD22E4}" srcOrd="2" destOrd="0" parTransId="{76F8F8B6-474B-4E01-827D-363526387DC9}" sibTransId="{DDFEE32C-3595-4CCE-BB7E-EF53D518D1C2}"/>
    <dgm:cxn modelId="{D4ED7344-E1EE-40CC-9089-4E358126F9C8}" srcId="{50CE818A-9CB4-41E6-88BB-F977F51D6732}" destId="{E3548347-4B7D-4043-8ED8-F2DA238EC655}" srcOrd="0" destOrd="0" parTransId="{4F4FC3A8-438E-4823-8604-C2BF535CA8FE}" sibTransId="{9355ECA5-8759-4DC6-AF1E-6238DB8C5D1E}"/>
    <dgm:cxn modelId="{9FF3AB22-FADA-48F3-80CE-7FD92256D393}" type="presParOf" srcId="{AE4E45CE-42A6-405D-8216-9C9401DD5BCC}" destId="{2BB3427E-9FAA-4E96-9A1F-F20C6C160297}" srcOrd="0" destOrd="0" presId="urn:microsoft.com/office/officeart/2005/8/layout/vList6"/>
    <dgm:cxn modelId="{9F4D1770-52F5-4D96-AC06-A512DC3F1399}" type="presParOf" srcId="{2BB3427E-9FAA-4E96-9A1F-F20C6C160297}" destId="{1AE55AB3-8A68-4967-9650-52627091C8EB}" srcOrd="0" destOrd="0" presId="urn:microsoft.com/office/officeart/2005/8/layout/vList6"/>
    <dgm:cxn modelId="{898DC6F5-AF99-4CAA-8F3B-09EE50089593}" type="presParOf" srcId="{2BB3427E-9FAA-4E96-9A1F-F20C6C160297}" destId="{BBBC77BA-268E-43CD-82A5-93809EB3B649}" srcOrd="1" destOrd="0" presId="urn:microsoft.com/office/officeart/2005/8/layout/vList6"/>
    <dgm:cxn modelId="{E71004F6-0FB9-4FAE-B10A-C7D7DE17FF8B}" type="presParOf" srcId="{AE4E45CE-42A6-405D-8216-9C9401DD5BCC}" destId="{E9EB565E-847B-4054-A100-BC2609371CEC}" srcOrd="1" destOrd="0" presId="urn:microsoft.com/office/officeart/2005/8/layout/vList6"/>
    <dgm:cxn modelId="{5C11E4C5-8FA2-40B2-AD5A-0A726486C4F2}" type="presParOf" srcId="{AE4E45CE-42A6-405D-8216-9C9401DD5BCC}" destId="{A64B1202-4843-4138-A011-7980BFB9CBD5}" srcOrd="2" destOrd="0" presId="urn:microsoft.com/office/officeart/2005/8/layout/vList6"/>
    <dgm:cxn modelId="{C6A3A6F8-42CB-4920-B288-3292D5EA9BE3}" type="presParOf" srcId="{A64B1202-4843-4138-A011-7980BFB9CBD5}" destId="{F1290661-C450-456E-81F9-006506299572}" srcOrd="0" destOrd="0" presId="urn:microsoft.com/office/officeart/2005/8/layout/vList6"/>
    <dgm:cxn modelId="{FA44953F-C987-4AF9-90A9-D417D69EEC27}" type="presParOf" srcId="{A64B1202-4843-4138-A011-7980BFB9CBD5}" destId="{0C522576-199A-432A-A601-9F074894B4DC}" srcOrd="1" destOrd="0" presId="urn:microsoft.com/office/officeart/2005/8/layout/vList6"/>
    <dgm:cxn modelId="{A5DB48D4-94C3-4A44-BD90-501BF23C58A4}" type="presParOf" srcId="{AE4E45CE-42A6-405D-8216-9C9401DD5BCC}" destId="{6A3EB331-31CC-43A5-80AE-40FCD50B0513}" srcOrd="3" destOrd="0" presId="urn:microsoft.com/office/officeart/2005/8/layout/vList6"/>
    <dgm:cxn modelId="{010E83BB-2A88-4C53-96AE-22F197540490}" type="presParOf" srcId="{AE4E45CE-42A6-405D-8216-9C9401DD5BCC}" destId="{32668A8A-7C07-4FD4-BBED-11714FFA69E2}" srcOrd="4" destOrd="0" presId="urn:microsoft.com/office/officeart/2005/8/layout/vList6"/>
    <dgm:cxn modelId="{FA4F4302-1BCC-4620-A259-696C38B8FD9E}" type="presParOf" srcId="{32668A8A-7C07-4FD4-BBED-11714FFA69E2}" destId="{B2B48AD8-605F-4CCF-8FD9-A99DEF90C8F9}" srcOrd="0" destOrd="0" presId="urn:microsoft.com/office/officeart/2005/8/layout/vList6"/>
    <dgm:cxn modelId="{7E67A5A6-E207-4F22-B27A-DD0F149A9E37}" type="presParOf" srcId="{32668A8A-7C07-4FD4-BBED-11714FFA69E2}" destId="{E0EF6E7E-4D37-4EDC-A7BD-CFE2C64336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8221FD-44D5-40A3-9772-09E6361256F8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48FF0C3D-7BB0-40AE-A4A7-29722B7784AD}">
      <dgm:prSet phldrT="[Text]"/>
      <dgm:spPr/>
      <dgm:t>
        <a:bodyPr/>
        <a:lstStyle/>
        <a:p>
          <a:r>
            <a:rPr lang="en-US" dirty="0"/>
            <a:t>Partnership with Medical &amp; Mental Health Providers</a:t>
          </a:r>
        </a:p>
      </dgm:t>
    </dgm:pt>
    <dgm:pt modelId="{22D00230-ADEF-45A1-8138-3BBE6DAA2D5E}" type="parTrans" cxnId="{0DD23713-CDD0-4493-9954-AF52FD6AEE7E}">
      <dgm:prSet/>
      <dgm:spPr/>
      <dgm:t>
        <a:bodyPr/>
        <a:lstStyle/>
        <a:p>
          <a:endParaRPr lang="en-US"/>
        </a:p>
      </dgm:t>
    </dgm:pt>
    <dgm:pt modelId="{3F9564EA-7B68-4F6E-A2ED-28ABD32D3D26}" type="sibTrans" cxnId="{0DD23713-CDD0-4493-9954-AF52FD6AEE7E}">
      <dgm:prSet/>
      <dgm:spPr/>
      <dgm:t>
        <a:bodyPr/>
        <a:lstStyle/>
        <a:p>
          <a:endParaRPr lang="en-US"/>
        </a:p>
      </dgm:t>
    </dgm:pt>
    <dgm:pt modelId="{3ED8FC3B-62E9-46CB-87A9-35F40BCD47FC}">
      <dgm:prSet phldrT="[Text]"/>
      <dgm:spPr/>
      <dgm:t>
        <a:bodyPr/>
        <a:lstStyle/>
        <a:p>
          <a:r>
            <a:rPr lang="en-US" dirty="0"/>
            <a:t>Consulting MD for MSRs</a:t>
          </a:r>
        </a:p>
      </dgm:t>
    </dgm:pt>
    <dgm:pt modelId="{CB1A59EB-4B19-4CA5-A689-A7822BF5CD31}" type="parTrans" cxnId="{C68FD00F-4E05-485A-BC90-F842FB767F02}">
      <dgm:prSet/>
      <dgm:spPr/>
      <dgm:t>
        <a:bodyPr/>
        <a:lstStyle/>
        <a:p>
          <a:endParaRPr lang="en-US"/>
        </a:p>
      </dgm:t>
    </dgm:pt>
    <dgm:pt modelId="{866F7D23-07D6-43A8-8D32-64219D5A097C}" type="sibTrans" cxnId="{C68FD00F-4E05-485A-BC90-F842FB767F02}">
      <dgm:prSet/>
      <dgm:spPr/>
      <dgm:t>
        <a:bodyPr/>
        <a:lstStyle/>
        <a:p>
          <a:endParaRPr lang="en-US"/>
        </a:p>
      </dgm:t>
    </dgm:pt>
    <dgm:pt modelId="{FBB3E2D1-B337-47AB-AA46-F3C71F11617D}">
      <dgm:prSet phldrT="[Text]"/>
      <dgm:spPr/>
      <dgm:t>
        <a:bodyPr/>
        <a:lstStyle/>
        <a:p>
          <a:r>
            <a:rPr lang="en-US" dirty="0"/>
            <a:t>Treatment Records</a:t>
          </a:r>
        </a:p>
      </dgm:t>
    </dgm:pt>
    <dgm:pt modelId="{5A61AABD-AA1A-43DE-AF6D-95C4C3F530EE}" type="parTrans" cxnId="{E9B44E98-9E0A-4D64-A7D8-606338FDF8D2}">
      <dgm:prSet/>
      <dgm:spPr/>
      <dgm:t>
        <a:bodyPr/>
        <a:lstStyle/>
        <a:p>
          <a:endParaRPr lang="en-US"/>
        </a:p>
      </dgm:t>
    </dgm:pt>
    <dgm:pt modelId="{441AD3D0-BD43-4E37-AE07-2E08E4CD3DC2}" type="sibTrans" cxnId="{E9B44E98-9E0A-4D64-A7D8-606338FDF8D2}">
      <dgm:prSet/>
      <dgm:spPr/>
      <dgm:t>
        <a:bodyPr/>
        <a:lstStyle/>
        <a:p>
          <a:endParaRPr lang="en-US"/>
        </a:p>
      </dgm:t>
    </dgm:pt>
    <dgm:pt modelId="{D60E9621-53BA-424C-B0CE-07AAFAB10E7F}" type="pres">
      <dgm:prSet presAssocID="{118221FD-44D5-40A3-9772-09E6361256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74CE03-A700-450F-BFF5-0C9E6F8AB805}" type="pres">
      <dgm:prSet presAssocID="{48FF0C3D-7BB0-40AE-A4A7-29722B7784A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76EC-9FE2-4DED-875A-94820AA9D4D3}" type="pres">
      <dgm:prSet presAssocID="{48FF0C3D-7BB0-40AE-A4A7-29722B7784AD}" presName="gear1srcNode" presStyleLbl="node1" presStyleIdx="0" presStyleCnt="3"/>
      <dgm:spPr/>
      <dgm:t>
        <a:bodyPr/>
        <a:lstStyle/>
        <a:p>
          <a:endParaRPr lang="en-US"/>
        </a:p>
      </dgm:t>
    </dgm:pt>
    <dgm:pt modelId="{84F5E77E-3CFC-4652-ACD0-1ED90F4F9758}" type="pres">
      <dgm:prSet presAssocID="{48FF0C3D-7BB0-40AE-A4A7-29722B7784AD}" presName="gear1dstNode" presStyleLbl="node1" presStyleIdx="0" presStyleCnt="3"/>
      <dgm:spPr/>
      <dgm:t>
        <a:bodyPr/>
        <a:lstStyle/>
        <a:p>
          <a:endParaRPr lang="en-US"/>
        </a:p>
      </dgm:t>
    </dgm:pt>
    <dgm:pt modelId="{09EB6D8A-0580-47BB-8456-77C291D91507}" type="pres">
      <dgm:prSet presAssocID="{3ED8FC3B-62E9-46CB-87A9-35F40BCD47F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7D76A-8389-49BC-8C4E-156B9089602B}" type="pres">
      <dgm:prSet presAssocID="{3ED8FC3B-62E9-46CB-87A9-35F40BCD47FC}" presName="gear2srcNode" presStyleLbl="node1" presStyleIdx="1" presStyleCnt="3"/>
      <dgm:spPr/>
      <dgm:t>
        <a:bodyPr/>
        <a:lstStyle/>
        <a:p>
          <a:endParaRPr lang="en-US"/>
        </a:p>
      </dgm:t>
    </dgm:pt>
    <dgm:pt modelId="{D985EC1C-060E-4472-81FA-E553DEE044BE}" type="pres">
      <dgm:prSet presAssocID="{3ED8FC3B-62E9-46CB-87A9-35F40BCD47FC}" presName="gear2dstNode" presStyleLbl="node1" presStyleIdx="1" presStyleCnt="3"/>
      <dgm:spPr/>
      <dgm:t>
        <a:bodyPr/>
        <a:lstStyle/>
        <a:p>
          <a:endParaRPr lang="en-US"/>
        </a:p>
      </dgm:t>
    </dgm:pt>
    <dgm:pt modelId="{C959E634-3F38-4BFA-933B-2D5D60A0ACF8}" type="pres">
      <dgm:prSet presAssocID="{FBB3E2D1-B337-47AB-AA46-F3C71F11617D}" presName="gear3" presStyleLbl="node1" presStyleIdx="2" presStyleCnt="3"/>
      <dgm:spPr/>
      <dgm:t>
        <a:bodyPr/>
        <a:lstStyle/>
        <a:p>
          <a:endParaRPr lang="en-US"/>
        </a:p>
      </dgm:t>
    </dgm:pt>
    <dgm:pt modelId="{781B14D6-5C5A-4E99-B2ED-22344E2BFFF3}" type="pres">
      <dgm:prSet presAssocID="{FBB3E2D1-B337-47AB-AA46-F3C71F1161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78D40-0440-4E79-BBD2-8890405D57D0}" type="pres">
      <dgm:prSet presAssocID="{FBB3E2D1-B337-47AB-AA46-F3C71F11617D}" presName="gear3srcNode" presStyleLbl="node1" presStyleIdx="2" presStyleCnt="3"/>
      <dgm:spPr/>
      <dgm:t>
        <a:bodyPr/>
        <a:lstStyle/>
        <a:p>
          <a:endParaRPr lang="en-US"/>
        </a:p>
      </dgm:t>
    </dgm:pt>
    <dgm:pt modelId="{B068E7B4-1657-4F8B-992B-A7F082EE36D5}" type="pres">
      <dgm:prSet presAssocID="{FBB3E2D1-B337-47AB-AA46-F3C71F11617D}" presName="gear3dstNode" presStyleLbl="node1" presStyleIdx="2" presStyleCnt="3"/>
      <dgm:spPr/>
      <dgm:t>
        <a:bodyPr/>
        <a:lstStyle/>
        <a:p>
          <a:endParaRPr lang="en-US"/>
        </a:p>
      </dgm:t>
    </dgm:pt>
    <dgm:pt modelId="{38227A33-624D-45AF-8AA6-13F81E7EC774}" type="pres">
      <dgm:prSet presAssocID="{3F9564EA-7B68-4F6E-A2ED-28ABD32D3D2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EBDF51A-E57D-4EE0-B995-D12B3A3DDA8F}" type="pres">
      <dgm:prSet presAssocID="{866F7D23-07D6-43A8-8D32-64219D5A097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08E977F-6C55-4E56-A17F-7B18F5733F37}" type="pres">
      <dgm:prSet presAssocID="{441AD3D0-BD43-4E37-AE07-2E08E4CD3DC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DD23713-CDD0-4493-9954-AF52FD6AEE7E}" srcId="{118221FD-44D5-40A3-9772-09E6361256F8}" destId="{48FF0C3D-7BB0-40AE-A4A7-29722B7784AD}" srcOrd="0" destOrd="0" parTransId="{22D00230-ADEF-45A1-8138-3BBE6DAA2D5E}" sibTransId="{3F9564EA-7B68-4F6E-A2ED-28ABD32D3D26}"/>
    <dgm:cxn modelId="{8A4DB2D3-DB34-486B-BC0E-2FC312FCEF98}" type="presOf" srcId="{3ED8FC3B-62E9-46CB-87A9-35F40BCD47FC}" destId="{D985EC1C-060E-4472-81FA-E553DEE044BE}" srcOrd="2" destOrd="0" presId="urn:microsoft.com/office/officeart/2005/8/layout/gear1"/>
    <dgm:cxn modelId="{C68FD00F-4E05-485A-BC90-F842FB767F02}" srcId="{118221FD-44D5-40A3-9772-09E6361256F8}" destId="{3ED8FC3B-62E9-46CB-87A9-35F40BCD47FC}" srcOrd="1" destOrd="0" parTransId="{CB1A59EB-4B19-4CA5-A689-A7822BF5CD31}" sibTransId="{866F7D23-07D6-43A8-8D32-64219D5A097C}"/>
    <dgm:cxn modelId="{611CFAB8-06F9-42FE-BD26-9019F6F45D59}" type="presOf" srcId="{441AD3D0-BD43-4E37-AE07-2E08E4CD3DC2}" destId="{608E977F-6C55-4E56-A17F-7B18F5733F37}" srcOrd="0" destOrd="0" presId="urn:microsoft.com/office/officeart/2005/8/layout/gear1"/>
    <dgm:cxn modelId="{3316ADA2-A0D5-41C7-A659-B99F93065E37}" type="presOf" srcId="{FBB3E2D1-B337-47AB-AA46-F3C71F11617D}" destId="{781B14D6-5C5A-4E99-B2ED-22344E2BFFF3}" srcOrd="1" destOrd="0" presId="urn:microsoft.com/office/officeart/2005/8/layout/gear1"/>
    <dgm:cxn modelId="{D8AEEE10-8D33-4A04-9A40-74CDFD5646D3}" type="presOf" srcId="{48FF0C3D-7BB0-40AE-A4A7-29722B7784AD}" destId="{0E6F76EC-9FE2-4DED-875A-94820AA9D4D3}" srcOrd="1" destOrd="0" presId="urn:microsoft.com/office/officeart/2005/8/layout/gear1"/>
    <dgm:cxn modelId="{9798145E-BFA0-4F98-999E-CBB2E14EC7D7}" type="presOf" srcId="{3F9564EA-7B68-4F6E-A2ED-28ABD32D3D26}" destId="{38227A33-624D-45AF-8AA6-13F81E7EC774}" srcOrd="0" destOrd="0" presId="urn:microsoft.com/office/officeart/2005/8/layout/gear1"/>
    <dgm:cxn modelId="{E9B44E98-9E0A-4D64-A7D8-606338FDF8D2}" srcId="{118221FD-44D5-40A3-9772-09E6361256F8}" destId="{FBB3E2D1-B337-47AB-AA46-F3C71F11617D}" srcOrd="2" destOrd="0" parTransId="{5A61AABD-AA1A-43DE-AF6D-95C4C3F530EE}" sibTransId="{441AD3D0-BD43-4E37-AE07-2E08E4CD3DC2}"/>
    <dgm:cxn modelId="{319D0F43-2B86-47A6-B005-28E9D016334B}" type="presOf" srcId="{3ED8FC3B-62E9-46CB-87A9-35F40BCD47FC}" destId="{09EB6D8A-0580-47BB-8456-77C291D91507}" srcOrd="0" destOrd="0" presId="urn:microsoft.com/office/officeart/2005/8/layout/gear1"/>
    <dgm:cxn modelId="{840FEA43-3EEC-47BE-81E7-DF6276F3E1EF}" type="presOf" srcId="{118221FD-44D5-40A3-9772-09E6361256F8}" destId="{D60E9621-53BA-424C-B0CE-07AAFAB10E7F}" srcOrd="0" destOrd="0" presId="urn:microsoft.com/office/officeart/2005/8/layout/gear1"/>
    <dgm:cxn modelId="{5AECCE7F-0099-4C1F-995C-401909C03EE0}" type="presOf" srcId="{FBB3E2D1-B337-47AB-AA46-F3C71F11617D}" destId="{8D078D40-0440-4E79-BBD2-8890405D57D0}" srcOrd="2" destOrd="0" presId="urn:microsoft.com/office/officeart/2005/8/layout/gear1"/>
    <dgm:cxn modelId="{2C61ACCE-030E-42E5-81AC-689163AE062B}" type="presOf" srcId="{FBB3E2D1-B337-47AB-AA46-F3C71F11617D}" destId="{B068E7B4-1657-4F8B-992B-A7F082EE36D5}" srcOrd="3" destOrd="0" presId="urn:microsoft.com/office/officeart/2005/8/layout/gear1"/>
    <dgm:cxn modelId="{DC22A4DD-B44A-497D-B38E-1CE1D9178BB9}" type="presOf" srcId="{3ED8FC3B-62E9-46CB-87A9-35F40BCD47FC}" destId="{0427D76A-8389-49BC-8C4E-156B9089602B}" srcOrd="1" destOrd="0" presId="urn:microsoft.com/office/officeart/2005/8/layout/gear1"/>
    <dgm:cxn modelId="{C6EB0F94-BF97-4211-96FA-0D01C8E7E03A}" type="presOf" srcId="{48FF0C3D-7BB0-40AE-A4A7-29722B7784AD}" destId="{7674CE03-A700-450F-BFF5-0C9E6F8AB805}" srcOrd="0" destOrd="0" presId="urn:microsoft.com/office/officeart/2005/8/layout/gear1"/>
    <dgm:cxn modelId="{C9D64110-BC84-4F69-96EE-D6F062400590}" type="presOf" srcId="{FBB3E2D1-B337-47AB-AA46-F3C71F11617D}" destId="{C959E634-3F38-4BFA-933B-2D5D60A0ACF8}" srcOrd="0" destOrd="0" presId="urn:microsoft.com/office/officeart/2005/8/layout/gear1"/>
    <dgm:cxn modelId="{5271AB6F-AAEB-41BB-BB04-B4E31D12CE8F}" type="presOf" srcId="{48FF0C3D-7BB0-40AE-A4A7-29722B7784AD}" destId="{84F5E77E-3CFC-4652-ACD0-1ED90F4F9758}" srcOrd="2" destOrd="0" presId="urn:microsoft.com/office/officeart/2005/8/layout/gear1"/>
    <dgm:cxn modelId="{E3DF2AE7-E202-478C-A43B-4DFD9216C98C}" type="presOf" srcId="{866F7D23-07D6-43A8-8D32-64219D5A097C}" destId="{2EBDF51A-E57D-4EE0-B995-D12B3A3DDA8F}" srcOrd="0" destOrd="0" presId="urn:microsoft.com/office/officeart/2005/8/layout/gear1"/>
    <dgm:cxn modelId="{7D86A457-CF29-40A3-BF8A-4D3E7E98ACF0}" type="presParOf" srcId="{D60E9621-53BA-424C-B0CE-07AAFAB10E7F}" destId="{7674CE03-A700-450F-BFF5-0C9E6F8AB805}" srcOrd="0" destOrd="0" presId="urn:microsoft.com/office/officeart/2005/8/layout/gear1"/>
    <dgm:cxn modelId="{5FC1938A-C3B2-4E41-88F0-A34619C7E013}" type="presParOf" srcId="{D60E9621-53BA-424C-B0CE-07AAFAB10E7F}" destId="{0E6F76EC-9FE2-4DED-875A-94820AA9D4D3}" srcOrd="1" destOrd="0" presId="urn:microsoft.com/office/officeart/2005/8/layout/gear1"/>
    <dgm:cxn modelId="{79FAA279-4B1F-4CB2-A741-31704862BCA6}" type="presParOf" srcId="{D60E9621-53BA-424C-B0CE-07AAFAB10E7F}" destId="{84F5E77E-3CFC-4652-ACD0-1ED90F4F9758}" srcOrd="2" destOrd="0" presId="urn:microsoft.com/office/officeart/2005/8/layout/gear1"/>
    <dgm:cxn modelId="{DAE94920-0E8A-4E8A-8DBA-B9384240A02A}" type="presParOf" srcId="{D60E9621-53BA-424C-B0CE-07AAFAB10E7F}" destId="{09EB6D8A-0580-47BB-8456-77C291D91507}" srcOrd="3" destOrd="0" presId="urn:microsoft.com/office/officeart/2005/8/layout/gear1"/>
    <dgm:cxn modelId="{F72CD9F1-0FB7-4A29-8F46-2C28C1A4CEAA}" type="presParOf" srcId="{D60E9621-53BA-424C-B0CE-07AAFAB10E7F}" destId="{0427D76A-8389-49BC-8C4E-156B9089602B}" srcOrd="4" destOrd="0" presId="urn:microsoft.com/office/officeart/2005/8/layout/gear1"/>
    <dgm:cxn modelId="{13487EBF-5A8E-46BD-B040-4193660FB8CA}" type="presParOf" srcId="{D60E9621-53BA-424C-B0CE-07AAFAB10E7F}" destId="{D985EC1C-060E-4472-81FA-E553DEE044BE}" srcOrd="5" destOrd="0" presId="urn:microsoft.com/office/officeart/2005/8/layout/gear1"/>
    <dgm:cxn modelId="{03B20456-7CDF-4C70-AFA8-AF81F0DB40D1}" type="presParOf" srcId="{D60E9621-53BA-424C-B0CE-07AAFAB10E7F}" destId="{C959E634-3F38-4BFA-933B-2D5D60A0ACF8}" srcOrd="6" destOrd="0" presId="urn:microsoft.com/office/officeart/2005/8/layout/gear1"/>
    <dgm:cxn modelId="{D8814AD0-C6C3-4E9C-B33A-A1C9EDD7ADFD}" type="presParOf" srcId="{D60E9621-53BA-424C-B0CE-07AAFAB10E7F}" destId="{781B14D6-5C5A-4E99-B2ED-22344E2BFFF3}" srcOrd="7" destOrd="0" presId="urn:microsoft.com/office/officeart/2005/8/layout/gear1"/>
    <dgm:cxn modelId="{CB0B580E-A1DF-4FF8-AD23-B85EDB0AA982}" type="presParOf" srcId="{D60E9621-53BA-424C-B0CE-07AAFAB10E7F}" destId="{8D078D40-0440-4E79-BBD2-8890405D57D0}" srcOrd="8" destOrd="0" presId="urn:microsoft.com/office/officeart/2005/8/layout/gear1"/>
    <dgm:cxn modelId="{5638E516-83F3-4241-9A25-06155D366260}" type="presParOf" srcId="{D60E9621-53BA-424C-B0CE-07AAFAB10E7F}" destId="{B068E7B4-1657-4F8B-992B-A7F082EE36D5}" srcOrd="9" destOrd="0" presId="urn:microsoft.com/office/officeart/2005/8/layout/gear1"/>
    <dgm:cxn modelId="{E14E6D82-1178-4AC0-81F1-9574D1FC7B37}" type="presParOf" srcId="{D60E9621-53BA-424C-B0CE-07AAFAB10E7F}" destId="{38227A33-624D-45AF-8AA6-13F81E7EC774}" srcOrd="10" destOrd="0" presId="urn:microsoft.com/office/officeart/2005/8/layout/gear1"/>
    <dgm:cxn modelId="{B9B9C566-255E-4A5A-81C8-1C6592615BA4}" type="presParOf" srcId="{D60E9621-53BA-424C-B0CE-07AAFAB10E7F}" destId="{2EBDF51A-E57D-4EE0-B995-D12B3A3DDA8F}" srcOrd="11" destOrd="0" presId="urn:microsoft.com/office/officeart/2005/8/layout/gear1"/>
    <dgm:cxn modelId="{146552BD-B6D8-407A-B9EB-7CFABE6E6CB3}" type="presParOf" srcId="{D60E9621-53BA-424C-B0CE-07AAFAB10E7F}" destId="{608E977F-6C55-4E56-A17F-7B18F5733F3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C0108F-7EA8-4EDD-81A6-6E7C6DEC6E4C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C38CAE-B597-433E-AC83-1F881AEB456B}">
      <dgm:prSet/>
      <dgm:spPr/>
      <dgm:t>
        <a:bodyPr/>
        <a:lstStyle/>
        <a:p>
          <a:r>
            <a:rPr lang="en-US" dirty="0"/>
            <a:t>Different Goals &amp; Objectives</a:t>
          </a:r>
        </a:p>
      </dgm:t>
    </dgm:pt>
    <dgm:pt modelId="{027E392B-CD08-4991-B05F-9343F788DD52}" type="parTrans" cxnId="{52470400-79EF-48D1-9A36-08CB16C6E67C}">
      <dgm:prSet/>
      <dgm:spPr/>
      <dgm:t>
        <a:bodyPr/>
        <a:lstStyle/>
        <a:p>
          <a:endParaRPr lang="en-US"/>
        </a:p>
      </dgm:t>
    </dgm:pt>
    <dgm:pt modelId="{AF8597B0-996A-4EC2-A28A-33C869D48AD9}" type="sibTrans" cxnId="{52470400-79EF-48D1-9A36-08CB16C6E67C}">
      <dgm:prSet/>
      <dgm:spPr/>
      <dgm:t>
        <a:bodyPr/>
        <a:lstStyle/>
        <a:p>
          <a:endParaRPr lang="en-US"/>
        </a:p>
      </dgm:t>
    </dgm:pt>
    <dgm:pt modelId="{10C04DA6-2EF9-4D62-9E54-C09669C5CD09}">
      <dgm:prSet/>
      <dgm:spPr/>
      <dgm:t>
        <a:bodyPr/>
        <a:lstStyle/>
        <a:p>
          <a:r>
            <a:rPr lang="en-US" dirty="0"/>
            <a:t>SSA and DDS tracking</a:t>
          </a:r>
        </a:p>
      </dgm:t>
    </dgm:pt>
    <dgm:pt modelId="{6F186CB1-936C-4164-917B-DCFE0EAC9746}" type="parTrans" cxnId="{09822220-2305-435C-B34E-76CCD441EF15}">
      <dgm:prSet/>
      <dgm:spPr/>
      <dgm:t>
        <a:bodyPr/>
        <a:lstStyle/>
        <a:p>
          <a:endParaRPr lang="en-US"/>
        </a:p>
      </dgm:t>
    </dgm:pt>
    <dgm:pt modelId="{D1EB6B47-82F9-4EBC-93AD-E1402BD4D03F}" type="sibTrans" cxnId="{09822220-2305-435C-B34E-76CCD441EF15}">
      <dgm:prSet/>
      <dgm:spPr/>
      <dgm:t>
        <a:bodyPr/>
        <a:lstStyle/>
        <a:p>
          <a:endParaRPr lang="en-US"/>
        </a:p>
      </dgm:t>
    </dgm:pt>
    <dgm:pt modelId="{07B6AE89-C6AD-42EC-8C13-42BA03D7B13D}">
      <dgm:prSet/>
      <dgm:spPr/>
      <dgm:t>
        <a:bodyPr/>
        <a:lstStyle/>
        <a:p>
          <a:r>
            <a:rPr lang="en-US" dirty="0"/>
            <a:t>Legal Partnership for Appeals</a:t>
          </a:r>
        </a:p>
      </dgm:t>
    </dgm:pt>
    <dgm:pt modelId="{D3D7C9BE-9B17-4493-A83E-B9E9CE2BEDF5}" type="parTrans" cxnId="{76413728-4E34-4B09-BFCC-E9804A38E6B1}">
      <dgm:prSet/>
      <dgm:spPr/>
      <dgm:t>
        <a:bodyPr/>
        <a:lstStyle/>
        <a:p>
          <a:endParaRPr lang="en-US"/>
        </a:p>
      </dgm:t>
    </dgm:pt>
    <dgm:pt modelId="{7FF35CF5-0BFF-42A8-AAF5-EDB336CC0516}" type="sibTrans" cxnId="{76413728-4E34-4B09-BFCC-E9804A38E6B1}">
      <dgm:prSet/>
      <dgm:spPr/>
      <dgm:t>
        <a:bodyPr/>
        <a:lstStyle/>
        <a:p>
          <a:endParaRPr lang="en-US"/>
        </a:p>
      </dgm:t>
    </dgm:pt>
    <dgm:pt modelId="{28AFFF51-8590-4864-AB5A-705880DA3225}">
      <dgm:prSet/>
      <dgm:spPr/>
      <dgm:t>
        <a:bodyPr/>
        <a:lstStyle/>
        <a:p>
          <a:r>
            <a:rPr lang="en-US" dirty="0"/>
            <a:t>Outcomes tracking OAT/HMIS</a:t>
          </a:r>
        </a:p>
      </dgm:t>
    </dgm:pt>
    <dgm:pt modelId="{FB8CEC7D-C7D3-40A7-8AC5-F00A084CCCC1}" type="parTrans" cxnId="{00407098-FB69-42F5-A0CB-D835086B56AF}">
      <dgm:prSet/>
      <dgm:spPr/>
      <dgm:t>
        <a:bodyPr/>
        <a:lstStyle/>
        <a:p>
          <a:endParaRPr lang="en-US"/>
        </a:p>
      </dgm:t>
    </dgm:pt>
    <dgm:pt modelId="{B347409B-2D38-4E38-8A1F-316CB146D9AF}" type="sibTrans" cxnId="{00407098-FB69-42F5-A0CB-D835086B56AF}">
      <dgm:prSet/>
      <dgm:spPr/>
      <dgm:t>
        <a:bodyPr/>
        <a:lstStyle/>
        <a:p>
          <a:endParaRPr lang="en-US"/>
        </a:p>
      </dgm:t>
    </dgm:pt>
    <dgm:pt modelId="{1EA01286-636F-4322-B50C-6E11F442B827}">
      <dgm:prSet/>
      <dgm:spPr/>
      <dgm:t>
        <a:bodyPr/>
        <a:lstStyle/>
        <a:p>
          <a:r>
            <a:rPr lang="en-US" dirty="0"/>
            <a:t>Building &amp; Maintaining relationships</a:t>
          </a:r>
        </a:p>
      </dgm:t>
    </dgm:pt>
    <dgm:pt modelId="{2ABD5037-1CF6-4F87-8D74-0CE9B94D9517}" type="parTrans" cxnId="{730D95D3-1816-4903-AAAF-6318307B5753}">
      <dgm:prSet/>
      <dgm:spPr/>
      <dgm:t>
        <a:bodyPr/>
        <a:lstStyle/>
        <a:p>
          <a:endParaRPr lang="en-US"/>
        </a:p>
      </dgm:t>
    </dgm:pt>
    <dgm:pt modelId="{F3BCF0CF-0152-4C56-9583-8B33E86B8577}" type="sibTrans" cxnId="{730D95D3-1816-4903-AAAF-6318307B5753}">
      <dgm:prSet/>
      <dgm:spPr/>
      <dgm:t>
        <a:bodyPr/>
        <a:lstStyle/>
        <a:p>
          <a:endParaRPr lang="en-US"/>
        </a:p>
      </dgm:t>
    </dgm:pt>
    <dgm:pt modelId="{15BF8F13-CFFD-4BBF-A24A-5D4842DE71FB}">
      <dgm:prSet/>
      <dgm:spPr/>
      <dgm:t>
        <a:bodyPr/>
        <a:lstStyle/>
        <a:p>
          <a:r>
            <a:rPr lang="en-US" dirty="0"/>
            <a:t>Need organization, not people</a:t>
          </a:r>
        </a:p>
      </dgm:t>
    </dgm:pt>
    <dgm:pt modelId="{02829BDA-D901-44B0-9D02-B5EFBE8B594E}" type="parTrans" cxnId="{8BCC6EFB-EF21-4BCD-85DF-E523EF1D4C71}">
      <dgm:prSet/>
      <dgm:spPr/>
      <dgm:t>
        <a:bodyPr/>
        <a:lstStyle/>
        <a:p>
          <a:endParaRPr lang="en-US"/>
        </a:p>
      </dgm:t>
    </dgm:pt>
    <dgm:pt modelId="{A03AE0EF-D444-4604-A90A-BDDF145F5068}" type="sibTrans" cxnId="{8BCC6EFB-EF21-4BCD-85DF-E523EF1D4C71}">
      <dgm:prSet/>
      <dgm:spPr/>
      <dgm:t>
        <a:bodyPr/>
        <a:lstStyle/>
        <a:p>
          <a:endParaRPr lang="en-US"/>
        </a:p>
      </dgm:t>
    </dgm:pt>
    <dgm:pt modelId="{FB1B5DF3-81B5-4388-A93E-336FD2023365}">
      <dgm:prSet/>
      <dgm:spPr/>
      <dgm:t>
        <a:bodyPr/>
        <a:lstStyle/>
        <a:p>
          <a:r>
            <a:rPr lang="en-US" dirty="0"/>
            <a:t>System for coding our app</a:t>
          </a:r>
        </a:p>
      </dgm:t>
    </dgm:pt>
    <dgm:pt modelId="{6D3896BE-0C39-4542-A7B6-157A9A9F0199}" type="parTrans" cxnId="{0C4CBAFA-AB10-48A8-8385-582811C6D441}">
      <dgm:prSet/>
      <dgm:spPr/>
      <dgm:t>
        <a:bodyPr/>
        <a:lstStyle/>
        <a:p>
          <a:endParaRPr lang="en-US"/>
        </a:p>
      </dgm:t>
    </dgm:pt>
    <dgm:pt modelId="{7F6BF7B9-D4AB-46F7-8FC4-2DDCCBCFE002}" type="sibTrans" cxnId="{0C4CBAFA-AB10-48A8-8385-582811C6D441}">
      <dgm:prSet/>
      <dgm:spPr/>
      <dgm:t>
        <a:bodyPr/>
        <a:lstStyle/>
        <a:p>
          <a:endParaRPr lang="en-US"/>
        </a:p>
      </dgm:t>
    </dgm:pt>
    <dgm:pt modelId="{69D3DC6F-935C-4ED4-973D-9087CAEF8FCD}">
      <dgm:prSet/>
      <dgm:spPr/>
      <dgm:t>
        <a:bodyPr/>
        <a:lstStyle/>
        <a:p>
          <a:r>
            <a:rPr lang="en-US" dirty="0"/>
            <a:t>Single contact for status update</a:t>
          </a:r>
        </a:p>
      </dgm:t>
    </dgm:pt>
    <dgm:pt modelId="{3B6F8CE5-2B08-4BC6-8547-29B465159F4D}" type="parTrans" cxnId="{B963D874-9306-4B6D-B4DE-040399D8A4C3}">
      <dgm:prSet/>
      <dgm:spPr/>
      <dgm:t>
        <a:bodyPr/>
        <a:lstStyle/>
        <a:p>
          <a:endParaRPr lang="en-US"/>
        </a:p>
      </dgm:t>
    </dgm:pt>
    <dgm:pt modelId="{07CA2FF8-461B-441B-8F18-E31790603F85}" type="sibTrans" cxnId="{B963D874-9306-4B6D-B4DE-040399D8A4C3}">
      <dgm:prSet/>
      <dgm:spPr/>
      <dgm:t>
        <a:bodyPr/>
        <a:lstStyle/>
        <a:p>
          <a:endParaRPr lang="en-US"/>
        </a:p>
      </dgm:t>
    </dgm:pt>
    <dgm:pt modelId="{9B427CA4-577F-475B-AA25-6B4DE0DE63FA}">
      <dgm:prSet/>
      <dgm:spPr/>
      <dgm:t>
        <a:bodyPr/>
        <a:lstStyle/>
        <a:p>
          <a:r>
            <a:rPr lang="en-US" dirty="0"/>
            <a:t>ALJ Process</a:t>
          </a:r>
        </a:p>
      </dgm:t>
    </dgm:pt>
    <dgm:pt modelId="{C040B096-CE74-4495-B660-B6F3FF0FCF50}" type="parTrans" cxnId="{B87FFD7F-8DCB-48B1-9DE6-5722B8836B3C}">
      <dgm:prSet/>
      <dgm:spPr/>
      <dgm:t>
        <a:bodyPr/>
        <a:lstStyle/>
        <a:p>
          <a:endParaRPr lang="en-US"/>
        </a:p>
      </dgm:t>
    </dgm:pt>
    <dgm:pt modelId="{77C1C35D-B580-4159-B3F6-22332878459E}" type="sibTrans" cxnId="{B87FFD7F-8DCB-48B1-9DE6-5722B8836B3C}">
      <dgm:prSet/>
      <dgm:spPr/>
      <dgm:t>
        <a:bodyPr/>
        <a:lstStyle/>
        <a:p>
          <a:endParaRPr lang="en-US"/>
        </a:p>
      </dgm:t>
    </dgm:pt>
    <dgm:pt modelId="{03FE6078-4784-4E54-B577-C3C13B49B3BD}">
      <dgm:prSet/>
      <dgm:spPr/>
      <dgm:t>
        <a:bodyPr/>
        <a:lstStyle/>
        <a:p>
          <a:r>
            <a:rPr lang="en-US" dirty="0"/>
            <a:t>Shared Outcomes</a:t>
          </a:r>
        </a:p>
      </dgm:t>
    </dgm:pt>
    <dgm:pt modelId="{3CAC7E6C-5191-4750-8854-F2B9D9D2C3CD}" type="parTrans" cxnId="{E6B0B17E-1F66-4472-AC4B-057BBD5B3747}">
      <dgm:prSet/>
      <dgm:spPr/>
      <dgm:t>
        <a:bodyPr/>
        <a:lstStyle/>
        <a:p>
          <a:endParaRPr lang="en-US"/>
        </a:p>
      </dgm:t>
    </dgm:pt>
    <dgm:pt modelId="{5BE51200-F966-48A5-8CB7-10EFFFBBF77A}" type="sibTrans" cxnId="{E6B0B17E-1F66-4472-AC4B-057BBD5B3747}">
      <dgm:prSet/>
      <dgm:spPr/>
      <dgm:t>
        <a:bodyPr/>
        <a:lstStyle/>
        <a:p>
          <a:endParaRPr lang="en-US"/>
        </a:p>
      </dgm:t>
    </dgm:pt>
    <dgm:pt modelId="{6250FA14-5666-4E9F-B20F-6A2F1FE0CE01}">
      <dgm:prSet/>
      <dgm:spPr/>
      <dgm:t>
        <a:bodyPr/>
        <a:lstStyle/>
        <a:p>
          <a:r>
            <a:rPr lang="en-US" dirty="0"/>
            <a:t>Entire System or Dedicated only</a:t>
          </a:r>
        </a:p>
      </dgm:t>
    </dgm:pt>
    <dgm:pt modelId="{70EBCCD7-7C97-4562-9098-34750684132B}" type="parTrans" cxnId="{975186BE-E441-4A95-8DA8-B900BA5591E9}">
      <dgm:prSet/>
      <dgm:spPr/>
      <dgm:t>
        <a:bodyPr/>
        <a:lstStyle/>
        <a:p>
          <a:endParaRPr lang="en-US"/>
        </a:p>
      </dgm:t>
    </dgm:pt>
    <dgm:pt modelId="{52FAD21D-38A7-4539-9285-3A56D88DCE87}" type="sibTrans" cxnId="{975186BE-E441-4A95-8DA8-B900BA5591E9}">
      <dgm:prSet/>
      <dgm:spPr/>
      <dgm:t>
        <a:bodyPr/>
        <a:lstStyle/>
        <a:p>
          <a:endParaRPr lang="en-US"/>
        </a:p>
      </dgm:t>
    </dgm:pt>
    <dgm:pt modelId="{CA4D3321-B82C-490E-B232-60FFE4F4DFF3}">
      <dgm:prSet/>
      <dgm:spPr/>
      <dgm:t>
        <a:bodyPr/>
        <a:lstStyle/>
        <a:p>
          <a:r>
            <a:rPr lang="en-US" dirty="0"/>
            <a:t>Accidental Side Doors</a:t>
          </a:r>
        </a:p>
      </dgm:t>
    </dgm:pt>
    <dgm:pt modelId="{CBF6F22E-783D-4992-8763-4DA5CDED934F}" type="parTrans" cxnId="{1BB67432-38A8-4581-8A4F-68D4E31479C6}">
      <dgm:prSet/>
      <dgm:spPr/>
      <dgm:t>
        <a:bodyPr/>
        <a:lstStyle/>
        <a:p>
          <a:endParaRPr lang="en-US"/>
        </a:p>
      </dgm:t>
    </dgm:pt>
    <dgm:pt modelId="{CD7BADE8-25A3-432C-BED4-6935F17D9482}" type="sibTrans" cxnId="{1BB67432-38A8-4581-8A4F-68D4E31479C6}">
      <dgm:prSet/>
      <dgm:spPr/>
      <dgm:t>
        <a:bodyPr/>
        <a:lstStyle/>
        <a:p>
          <a:endParaRPr lang="en-US"/>
        </a:p>
      </dgm:t>
    </dgm:pt>
    <dgm:pt modelId="{7D456DAF-D704-4287-A936-20A3A27C8445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D82BA1EB-E02D-4905-9054-E84111F10B13}" type="parTrans" cxnId="{46DBD661-62B0-43AA-BC24-113EAAD5A3C5}">
      <dgm:prSet/>
      <dgm:spPr/>
      <dgm:t>
        <a:bodyPr/>
        <a:lstStyle/>
        <a:p>
          <a:endParaRPr lang="en-US"/>
        </a:p>
      </dgm:t>
    </dgm:pt>
    <dgm:pt modelId="{71CAF770-BDBB-450B-880D-3DD976182DF7}" type="sibTrans" cxnId="{46DBD661-62B0-43AA-BC24-113EAAD5A3C5}">
      <dgm:prSet/>
      <dgm:spPr/>
      <dgm:t>
        <a:bodyPr/>
        <a:lstStyle/>
        <a:p>
          <a:endParaRPr lang="en-US"/>
        </a:p>
      </dgm:t>
    </dgm:pt>
    <dgm:pt modelId="{C9D2469B-0BDE-4EF2-BFA6-75C4477B8689}">
      <dgm:prSet/>
      <dgm:spPr/>
      <dgm:t>
        <a:bodyPr/>
        <a:lstStyle/>
        <a:p>
          <a:r>
            <a:rPr lang="en-US" dirty="0"/>
            <a:t>Be careful not to throw it in reverse </a:t>
          </a:r>
        </a:p>
      </dgm:t>
    </dgm:pt>
    <dgm:pt modelId="{86F2A49E-C58B-40E4-A472-F46B1DFB9902}" type="parTrans" cxnId="{CF637084-3FFA-473A-9394-CB337C0DBC19}">
      <dgm:prSet/>
      <dgm:spPr/>
      <dgm:t>
        <a:bodyPr/>
        <a:lstStyle/>
        <a:p>
          <a:endParaRPr lang="en-US"/>
        </a:p>
      </dgm:t>
    </dgm:pt>
    <dgm:pt modelId="{BFFD826E-7630-4601-AF42-4EFC7C13437C}" type="sibTrans" cxnId="{CF637084-3FFA-473A-9394-CB337C0DBC19}">
      <dgm:prSet/>
      <dgm:spPr/>
      <dgm:t>
        <a:bodyPr/>
        <a:lstStyle/>
        <a:p>
          <a:endParaRPr lang="en-US"/>
        </a:p>
      </dgm:t>
    </dgm:pt>
    <dgm:pt modelId="{21CF98DD-91DB-4165-A66B-15711A1EBD2B}">
      <dgm:prSet/>
      <dgm:spPr/>
      <dgm:t>
        <a:bodyPr/>
        <a:lstStyle/>
        <a:p>
          <a:r>
            <a:rPr lang="en-US" dirty="0"/>
            <a:t>Built in services into HMIS to mark milestones</a:t>
          </a:r>
        </a:p>
      </dgm:t>
    </dgm:pt>
    <dgm:pt modelId="{CE4BF231-913E-4D68-A633-05F49ED5B0B6}" type="parTrans" cxnId="{98F1EE2A-E111-4D46-BAF9-B234DDA2C7D9}">
      <dgm:prSet/>
      <dgm:spPr/>
      <dgm:t>
        <a:bodyPr/>
        <a:lstStyle/>
        <a:p>
          <a:endParaRPr lang="en-US"/>
        </a:p>
      </dgm:t>
    </dgm:pt>
    <dgm:pt modelId="{F8674E58-DD4F-4A86-AAB2-B7819861CF0F}" type="sibTrans" cxnId="{98F1EE2A-E111-4D46-BAF9-B234DDA2C7D9}">
      <dgm:prSet/>
      <dgm:spPr/>
      <dgm:t>
        <a:bodyPr/>
        <a:lstStyle/>
        <a:p>
          <a:endParaRPr lang="en-US"/>
        </a:p>
      </dgm:t>
    </dgm:pt>
    <dgm:pt modelId="{EBAEC981-C242-4E94-BD3B-8EFC0384DF1F}" type="pres">
      <dgm:prSet presAssocID="{5EC0108F-7EA8-4EDD-81A6-6E7C6DEC6E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BC90ED-2E51-4DCD-BF9D-6C089E9A5B2D}" type="pres">
      <dgm:prSet presAssocID="{1EA01286-636F-4322-B50C-6E11F442B827}" presName="linNode" presStyleCnt="0"/>
      <dgm:spPr/>
    </dgm:pt>
    <dgm:pt modelId="{183C060B-3942-4D4E-BEC2-59F83AAF651E}" type="pres">
      <dgm:prSet presAssocID="{1EA01286-636F-4322-B50C-6E11F442B82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0E83B-B9D4-40A3-9282-6E25DBC541E7}" type="pres">
      <dgm:prSet presAssocID="{1EA01286-636F-4322-B50C-6E11F442B82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AEE2-9C1B-461D-8CF9-FC21FA239DBB}" type="pres">
      <dgm:prSet presAssocID="{F3BCF0CF-0152-4C56-9583-8B33E86B8577}" presName="spacing" presStyleCnt="0"/>
      <dgm:spPr/>
    </dgm:pt>
    <dgm:pt modelId="{E4BF2BC9-CEEE-425B-9850-9E0D2EEF5BD8}" type="pres">
      <dgm:prSet presAssocID="{10C04DA6-2EF9-4D62-9E54-C09669C5CD09}" presName="linNode" presStyleCnt="0"/>
      <dgm:spPr/>
    </dgm:pt>
    <dgm:pt modelId="{C89BB89F-F05D-48EF-9424-B05DCD0E4409}" type="pres">
      <dgm:prSet presAssocID="{10C04DA6-2EF9-4D62-9E54-C09669C5CD09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27EEA-BB0D-4987-AC7A-4B2AD3802D19}" type="pres">
      <dgm:prSet presAssocID="{10C04DA6-2EF9-4D62-9E54-C09669C5CD09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A34D6-6D06-4F8E-8C88-78E590279E9B}" type="pres">
      <dgm:prSet presAssocID="{D1EB6B47-82F9-4EBC-93AD-E1402BD4D03F}" presName="spacing" presStyleCnt="0"/>
      <dgm:spPr/>
    </dgm:pt>
    <dgm:pt modelId="{D644ED73-3C4A-47C1-90C9-537A96825EC8}" type="pres">
      <dgm:prSet presAssocID="{07B6AE89-C6AD-42EC-8C13-42BA03D7B13D}" presName="linNode" presStyleCnt="0"/>
      <dgm:spPr/>
    </dgm:pt>
    <dgm:pt modelId="{2971F6EA-ACAD-42F1-BC98-B2E216A3EF42}" type="pres">
      <dgm:prSet presAssocID="{07B6AE89-C6AD-42EC-8C13-42BA03D7B13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0E0ED-092C-44B2-9816-39B25D45C514}" type="pres">
      <dgm:prSet presAssocID="{07B6AE89-C6AD-42EC-8C13-42BA03D7B13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B2A0C-2EAA-4EF0-8A44-0D4D20786248}" type="pres">
      <dgm:prSet presAssocID="{7FF35CF5-0BFF-42A8-AAF5-EDB336CC0516}" presName="spacing" presStyleCnt="0"/>
      <dgm:spPr/>
    </dgm:pt>
    <dgm:pt modelId="{F3312314-8F35-4248-BFCB-017D34F5E062}" type="pres">
      <dgm:prSet presAssocID="{28AFFF51-8590-4864-AB5A-705880DA3225}" presName="linNode" presStyleCnt="0"/>
      <dgm:spPr/>
    </dgm:pt>
    <dgm:pt modelId="{D9FAFDD1-9E61-46A6-BA08-08974B80305B}" type="pres">
      <dgm:prSet presAssocID="{28AFFF51-8590-4864-AB5A-705880DA3225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A71DF-C68A-4A92-A7BB-7BA4D737CB67}" type="pres">
      <dgm:prSet presAssocID="{28AFFF51-8590-4864-AB5A-705880DA3225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B8799-21BE-47BF-9B91-0A87BF321F6F}" type="pres">
      <dgm:prSet presAssocID="{B347409B-2D38-4E38-8A1F-316CB146D9AF}" presName="spacing" presStyleCnt="0"/>
      <dgm:spPr/>
    </dgm:pt>
    <dgm:pt modelId="{B013353F-C733-4937-97B5-3E900BCAB1AF}" type="pres">
      <dgm:prSet presAssocID="{CA4D3321-B82C-490E-B232-60FFE4F4DFF3}" presName="linNode" presStyleCnt="0"/>
      <dgm:spPr/>
    </dgm:pt>
    <dgm:pt modelId="{73BD315E-3391-4D05-86E7-CDB3834B2813}" type="pres">
      <dgm:prSet presAssocID="{CA4D3321-B82C-490E-B232-60FFE4F4DFF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5AA8D-8B49-415C-BF8E-2EDC0E5C0C3A}" type="pres">
      <dgm:prSet presAssocID="{CA4D3321-B82C-490E-B232-60FFE4F4DFF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13728-4E34-4B09-BFCC-E9804A38E6B1}" srcId="{5EC0108F-7EA8-4EDD-81A6-6E7C6DEC6E4C}" destId="{07B6AE89-C6AD-42EC-8C13-42BA03D7B13D}" srcOrd="2" destOrd="0" parTransId="{D3D7C9BE-9B17-4493-A83E-B9E9CE2BEDF5}" sibTransId="{7FF35CF5-0BFF-42A8-AAF5-EDB336CC0516}"/>
    <dgm:cxn modelId="{6F317873-8CEE-4690-BD9A-58AA32F60452}" type="presOf" srcId="{15BF8F13-CFFD-4BBF-A24A-5D4842DE71FB}" destId="{EF20E83B-B9D4-40A3-9282-6E25DBC541E7}" srcOrd="0" destOrd="0" presId="urn:microsoft.com/office/officeart/2005/8/layout/vList6"/>
    <dgm:cxn modelId="{BE5ADA49-CA43-4F24-B801-842451FEF96B}" type="presOf" srcId="{9DC38CAE-B597-433E-AC83-1F881AEB456B}" destId="{EF20E83B-B9D4-40A3-9282-6E25DBC541E7}" srcOrd="0" destOrd="1" presId="urn:microsoft.com/office/officeart/2005/8/layout/vList6"/>
    <dgm:cxn modelId="{98F1EE2A-E111-4D46-BAF9-B234DDA2C7D9}" srcId="{28AFFF51-8590-4864-AB5A-705880DA3225}" destId="{21CF98DD-91DB-4165-A66B-15711A1EBD2B}" srcOrd="1" destOrd="0" parTransId="{CE4BF231-913E-4D68-A633-05F49ED5B0B6}" sibTransId="{F8674E58-DD4F-4A86-AAB2-B7819861CF0F}"/>
    <dgm:cxn modelId="{7D76AADC-FA5D-4E1B-847C-F50B9AB9B8FE}" type="presOf" srcId="{CA4D3321-B82C-490E-B232-60FFE4F4DFF3}" destId="{73BD315E-3391-4D05-86E7-CDB3834B2813}" srcOrd="0" destOrd="0" presId="urn:microsoft.com/office/officeart/2005/8/layout/vList6"/>
    <dgm:cxn modelId="{0C4CBAFA-AB10-48A8-8385-582811C6D441}" srcId="{10C04DA6-2EF9-4D62-9E54-C09669C5CD09}" destId="{FB1B5DF3-81B5-4388-A93E-336FD2023365}" srcOrd="0" destOrd="0" parTransId="{6D3896BE-0C39-4542-A7B6-157A9A9F0199}" sibTransId="{7F6BF7B9-D4AB-46F7-8FC4-2DDCCBCFE002}"/>
    <dgm:cxn modelId="{1C05A81B-AF6B-4266-8F97-87033AD224A1}" type="presOf" srcId="{69D3DC6F-935C-4ED4-973D-9087CAEF8FCD}" destId="{14227EEA-BB0D-4987-AC7A-4B2AD3802D19}" srcOrd="0" destOrd="1" presId="urn:microsoft.com/office/officeart/2005/8/layout/vList6"/>
    <dgm:cxn modelId="{E6B0B17E-1F66-4472-AC4B-057BBD5B3747}" srcId="{07B6AE89-C6AD-42EC-8C13-42BA03D7B13D}" destId="{03FE6078-4784-4E54-B577-C3C13B49B3BD}" srcOrd="1" destOrd="0" parTransId="{3CAC7E6C-5191-4750-8854-F2B9D9D2C3CD}" sibTransId="{5BE51200-F966-48A5-8CB7-10EFFFBBF77A}"/>
    <dgm:cxn modelId="{32EE2D0A-31DB-49A3-827A-0FFA8F9DBE27}" type="presOf" srcId="{10C04DA6-2EF9-4D62-9E54-C09669C5CD09}" destId="{C89BB89F-F05D-48EF-9424-B05DCD0E4409}" srcOrd="0" destOrd="0" presId="urn:microsoft.com/office/officeart/2005/8/layout/vList6"/>
    <dgm:cxn modelId="{8BCC6EFB-EF21-4BCD-85DF-E523EF1D4C71}" srcId="{1EA01286-636F-4322-B50C-6E11F442B827}" destId="{15BF8F13-CFFD-4BBF-A24A-5D4842DE71FB}" srcOrd="0" destOrd="0" parTransId="{02829BDA-D901-44B0-9D02-B5EFBE8B594E}" sibTransId="{A03AE0EF-D444-4604-A90A-BDDF145F5068}"/>
    <dgm:cxn modelId="{18893468-8C6A-4C38-B347-B4A4EBC490B4}" type="presOf" srcId="{C9D2469B-0BDE-4EF2-BFA6-75C4477B8689}" destId="{5095AA8D-8B49-415C-BF8E-2EDC0E5C0C3A}" srcOrd="0" destOrd="1" presId="urn:microsoft.com/office/officeart/2005/8/layout/vList6"/>
    <dgm:cxn modelId="{9457CF1D-F1CE-44A4-B6CF-192D77258E6B}" type="presOf" srcId="{28AFFF51-8590-4864-AB5A-705880DA3225}" destId="{D9FAFDD1-9E61-46A6-BA08-08974B80305B}" srcOrd="0" destOrd="0" presId="urn:microsoft.com/office/officeart/2005/8/layout/vList6"/>
    <dgm:cxn modelId="{883411C4-B3F3-4AE1-8B95-5D8EB323847C}" type="presOf" srcId="{7D456DAF-D704-4287-A936-20A3A27C8445}" destId="{5095AA8D-8B49-415C-BF8E-2EDC0E5C0C3A}" srcOrd="0" destOrd="0" presId="urn:microsoft.com/office/officeart/2005/8/layout/vList6"/>
    <dgm:cxn modelId="{83293334-6DE1-489E-AF30-FE3D968FE657}" type="presOf" srcId="{6250FA14-5666-4E9F-B20F-6A2F1FE0CE01}" destId="{A53A71DF-C68A-4A92-A7BB-7BA4D737CB67}" srcOrd="0" destOrd="0" presId="urn:microsoft.com/office/officeart/2005/8/layout/vList6"/>
    <dgm:cxn modelId="{957E8653-467B-4F9A-ABAC-E3A076A71FD6}" type="presOf" srcId="{07B6AE89-C6AD-42EC-8C13-42BA03D7B13D}" destId="{2971F6EA-ACAD-42F1-BC98-B2E216A3EF42}" srcOrd="0" destOrd="0" presId="urn:microsoft.com/office/officeart/2005/8/layout/vList6"/>
    <dgm:cxn modelId="{434A9EC9-63D8-4C34-9272-DD2106BDEB43}" type="presOf" srcId="{1EA01286-636F-4322-B50C-6E11F442B827}" destId="{183C060B-3942-4D4E-BEC2-59F83AAF651E}" srcOrd="0" destOrd="0" presId="urn:microsoft.com/office/officeart/2005/8/layout/vList6"/>
    <dgm:cxn modelId="{52470400-79EF-48D1-9A36-08CB16C6E67C}" srcId="{1EA01286-636F-4322-B50C-6E11F442B827}" destId="{9DC38CAE-B597-433E-AC83-1F881AEB456B}" srcOrd="1" destOrd="0" parTransId="{027E392B-CD08-4991-B05F-9343F788DD52}" sibTransId="{AF8597B0-996A-4EC2-A28A-33C869D48AD9}"/>
    <dgm:cxn modelId="{46DBD661-62B0-43AA-BC24-113EAAD5A3C5}" srcId="{CA4D3321-B82C-490E-B232-60FFE4F4DFF3}" destId="{7D456DAF-D704-4287-A936-20A3A27C8445}" srcOrd="0" destOrd="0" parTransId="{D82BA1EB-E02D-4905-9054-E84111F10B13}" sibTransId="{71CAF770-BDBB-450B-880D-3DD976182DF7}"/>
    <dgm:cxn modelId="{A408B71A-08BE-4EA7-B43C-7EE58539C9DC}" type="presOf" srcId="{5EC0108F-7EA8-4EDD-81A6-6E7C6DEC6E4C}" destId="{EBAEC981-C242-4E94-BD3B-8EFC0384DF1F}" srcOrd="0" destOrd="0" presId="urn:microsoft.com/office/officeart/2005/8/layout/vList6"/>
    <dgm:cxn modelId="{EB33DC98-1683-4E65-A7F6-95280B795690}" type="presOf" srcId="{21CF98DD-91DB-4165-A66B-15711A1EBD2B}" destId="{A53A71DF-C68A-4A92-A7BB-7BA4D737CB67}" srcOrd="0" destOrd="1" presId="urn:microsoft.com/office/officeart/2005/8/layout/vList6"/>
    <dgm:cxn modelId="{975186BE-E441-4A95-8DA8-B900BA5591E9}" srcId="{28AFFF51-8590-4864-AB5A-705880DA3225}" destId="{6250FA14-5666-4E9F-B20F-6A2F1FE0CE01}" srcOrd="0" destOrd="0" parTransId="{70EBCCD7-7C97-4562-9098-34750684132B}" sibTransId="{52FAD21D-38A7-4539-9285-3A56D88DCE87}"/>
    <dgm:cxn modelId="{1E597BCB-8AF4-460A-8BFB-C11398785CD8}" type="presOf" srcId="{FB1B5DF3-81B5-4388-A93E-336FD2023365}" destId="{14227EEA-BB0D-4987-AC7A-4B2AD3802D19}" srcOrd="0" destOrd="0" presId="urn:microsoft.com/office/officeart/2005/8/layout/vList6"/>
    <dgm:cxn modelId="{05493B7D-001B-45C1-856A-D42C22796494}" type="presOf" srcId="{9B427CA4-577F-475B-AA25-6B4DE0DE63FA}" destId="{F950E0ED-092C-44B2-9816-39B25D45C514}" srcOrd="0" destOrd="0" presId="urn:microsoft.com/office/officeart/2005/8/layout/vList6"/>
    <dgm:cxn modelId="{00407098-FB69-42F5-A0CB-D835086B56AF}" srcId="{5EC0108F-7EA8-4EDD-81A6-6E7C6DEC6E4C}" destId="{28AFFF51-8590-4864-AB5A-705880DA3225}" srcOrd="3" destOrd="0" parTransId="{FB8CEC7D-C7D3-40A7-8AC5-F00A084CCCC1}" sibTransId="{B347409B-2D38-4E38-8A1F-316CB146D9AF}"/>
    <dgm:cxn modelId="{B87FFD7F-8DCB-48B1-9DE6-5722B8836B3C}" srcId="{07B6AE89-C6AD-42EC-8C13-42BA03D7B13D}" destId="{9B427CA4-577F-475B-AA25-6B4DE0DE63FA}" srcOrd="0" destOrd="0" parTransId="{C040B096-CE74-4495-B660-B6F3FF0FCF50}" sibTransId="{77C1C35D-B580-4159-B3F6-22332878459E}"/>
    <dgm:cxn modelId="{1BB67432-38A8-4581-8A4F-68D4E31479C6}" srcId="{5EC0108F-7EA8-4EDD-81A6-6E7C6DEC6E4C}" destId="{CA4D3321-B82C-490E-B232-60FFE4F4DFF3}" srcOrd="4" destOrd="0" parTransId="{CBF6F22E-783D-4992-8763-4DA5CDED934F}" sibTransId="{CD7BADE8-25A3-432C-BED4-6935F17D9482}"/>
    <dgm:cxn modelId="{730D95D3-1816-4903-AAAF-6318307B5753}" srcId="{5EC0108F-7EA8-4EDD-81A6-6E7C6DEC6E4C}" destId="{1EA01286-636F-4322-B50C-6E11F442B827}" srcOrd="0" destOrd="0" parTransId="{2ABD5037-1CF6-4F87-8D74-0CE9B94D9517}" sibTransId="{F3BCF0CF-0152-4C56-9583-8B33E86B8577}"/>
    <dgm:cxn modelId="{B963D874-9306-4B6D-B4DE-040399D8A4C3}" srcId="{10C04DA6-2EF9-4D62-9E54-C09669C5CD09}" destId="{69D3DC6F-935C-4ED4-973D-9087CAEF8FCD}" srcOrd="1" destOrd="0" parTransId="{3B6F8CE5-2B08-4BC6-8547-29B465159F4D}" sibTransId="{07CA2FF8-461B-441B-8F18-E31790603F85}"/>
    <dgm:cxn modelId="{DE0C1F9A-D858-4F03-A559-49E18C3D8F8D}" type="presOf" srcId="{03FE6078-4784-4E54-B577-C3C13B49B3BD}" destId="{F950E0ED-092C-44B2-9816-39B25D45C514}" srcOrd="0" destOrd="1" presId="urn:microsoft.com/office/officeart/2005/8/layout/vList6"/>
    <dgm:cxn modelId="{09822220-2305-435C-B34E-76CCD441EF15}" srcId="{5EC0108F-7EA8-4EDD-81A6-6E7C6DEC6E4C}" destId="{10C04DA6-2EF9-4D62-9E54-C09669C5CD09}" srcOrd="1" destOrd="0" parTransId="{6F186CB1-936C-4164-917B-DCFE0EAC9746}" sibTransId="{D1EB6B47-82F9-4EBC-93AD-E1402BD4D03F}"/>
    <dgm:cxn modelId="{CF637084-3FFA-473A-9394-CB337C0DBC19}" srcId="{CA4D3321-B82C-490E-B232-60FFE4F4DFF3}" destId="{C9D2469B-0BDE-4EF2-BFA6-75C4477B8689}" srcOrd="1" destOrd="0" parTransId="{86F2A49E-C58B-40E4-A472-F46B1DFB9902}" sibTransId="{BFFD826E-7630-4601-AF42-4EFC7C13437C}"/>
    <dgm:cxn modelId="{CCC78A76-3A0B-46A2-A97B-9CFB298F1196}" type="presParOf" srcId="{EBAEC981-C242-4E94-BD3B-8EFC0384DF1F}" destId="{00BC90ED-2E51-4DCD-BF9D-6C089E9A5B2D}" srcOrd="0" destOrd="0" presId="urn:microsoft.com/office/officeart/2005/8/layout/vList6"/>
    <dgm:cxn modelId="{F2D5DE20-6374-419E-81A8-5A5A1336FED8}" type="presParOf" srcId="{00BC90ED-2E51-4DCD-BF9D-6C089E9A5B2D}" destId="{183C060B-3942-4D4E-BEC2-59F83AAF651E}" srcOrd="0" destOrd="0" presId="urn:microsoft.com/office/officeart/2005/8/layout/vList6"/>
    <dgm:cxn modelId="{911C13BE-F49E-4BAD-B20C-F8A2BCA2348A}" type="presParOf" srcId="{00BC90ED-2E51-4DCD-BF9D-6C089E9A5B2D}" destId="{EF20E83B-B9D4-40A3-9282-6E25DBC541E7}" srcOrd="1" destOrd="0" presId="urn:microsoft.com/office/officeart/2005/8/layout/vList6"/>
    <dgm:cxn modelId="{A5F10E4D-7C8E-452D-AED9-69F423C1CF2F}" type="presParOf" srcId="{EBAEC981-C242-4E94-BD3B-8EFC0384DF1F}" destId="{0E86AEE2-9C1B-461D-8CF9-FC21FA239DBB}" srcOrd="1" destOrd="0" presId="urn:microsoft.com/office/officeart/2005/8/layout/vList6"/>
    <dgm:cxn modelId="{AB953631-4860-4EB6-95BA-B4286CB37B6C}" type="presParOf" srcId="{EBAEC981-C242-4E94-BD3B-8EFC0384DF1F}" destId="{E4BF2BC9-CEEE-425B-9850-9E0D2EEF5BD8}" srcOrd="2" destOrd="0" presId="urn:microsoft.com/office/officeart/2005/8/layout/vList6"/>
    <dgm:cxn modelId="{2988B57D-1A9C-4B72-8A88-8F6162D0D228}" type="presParOf" srcId="{E4BF2BC9-CEEE-425B-9850-9E0D2EEF5BD8}" destId="{C89BB89F-F05D-48EF-9424-B05DCD0E4409}" srcOrd="0" destOrd="0" presId="urn:microsoft.com/office/officeart/2005/8/layout/vList6"/>
    <dgm:cxn modelId="{AC5B69E1-F117-41BF-8D96-C1DA1CF44AFF}" type="presParOf" srcId="{E4BF2BC9-CEEE-425B-9850-9E0D2EEF5BD8}" destId="{14227EEA-BB0D-4987-AC7A-4B2AD3802D19}" srcOrd="1" destOrd="0" presId="urn:microsoft.com/office/officeart/2005/8/layout/vList6"/>
    <dgm:cxn modelId="{0813745D-268F-4000-85E9-6ED88D1CF5E6}" type="presParOf" srcId="{EBAEC981-C242-4E94-BD3B-8EFC0384DF1F}" destId="{135A34D6-6D06-4F8E-8C88-78E590279E9B}" srcOrd="3" destOrd="0" presId="urn:microsoft.com/office/officeart/2005/8/layout/vList6"/>
    <dgm:cxn modelId="{8D35906D-4D13-4141-A63A-40BC7E15D96F}" type="presParOf" srcId="{EBAEC981-C242-4E94-BD3B-8EFC0384DF1F}" destId="{D644ED73-3C4A-47C1-90C9-537A96825EC8}" srcOrd="4" destOrd="0" presId="urn:microsoft.com/office/officeart/2005/8/layout/vList6"/>
    <dgm:cxn modelId="{A973F8BF-869C-4160-A3CF-700250C66093}" type="presParOf" srcId="{D644ED73-3C4A-47C1-90C9-537A96825EC8}" destId="{2971F6EA-ACAD-42F1-BC98-B2E216A3EF42}" srcOrd="0" destOrd="0" presId="urn:microsoft.com/office/officeart/2005/8/layout/vList6"/>
    <dgm:cxn modelId="{FED99C95-DCD5-44F7-9AED-0D1BE40401F8}" type="presParOf" srcId="{D644ED73-3C4A-47C1-90C9-537A96825EC8}" destId="{F950E0ED-092C-44B2-9816-39B25D45C514}" srcOrd="1" destOrd="0" presId="urn:microsoft.com/office/officeart/2005/8/layout/vList6"/>
    <dgm:cxn modelId="{49AD035E-4FA5-45F3-A0C7-31F12E6C131A}" type="presParOf" srcId="{EBAEC981-C242-4E94-BD3B-8EFC0384DF1F}" destId="{6C3B2A0C-2EAA-4EF0-8A44-0D4D20786248}" srcOrd="5" destOrd="0" presId="urn:microsoft.com/office/officeart/2005/8/layout/vList6"/>
    <dgm:cxn modelId="{88AB2B1D-2A72-417D-8FD9-FBEE78BDD104}" type="presParOf" srcId="{EBAEC981-C242-4E94-BD3B-8EFC0384DF1F}" destId="{F3312314-8F35-4248-BFCB-017D34F5E062}" srcOrd="6" destOrd="0" presId="urn:microsoft.com/office/officeart/2005/8/layout/vList6"/>
    <dgm:cxn modelId="{85741106-6FBC-492C-A58A-126D9914113B}" type="presParOf" srcId="{F3312314-8F35-4248-BFCB-017D34F5E062}" destId="{D9FAFDD1-9E61-46A6-BA08-08974B80305B}" srcOrd="0" destOrd="0" presId="urn:microsoft.com/office/officeart/2005/8/layout/vList6"/>
    <dgm:cxn modelId="{F4117ACE-D514-46B9-A4B2-B1A437326C85}" type="presParOf" srcId="{F3312314-8F35-4248-BFCB-017D34F5E062}" destId="{A53A71DF-C68A-4A92-A7BB-7BA4D737CB67}" srcOrd="1" destOrd="0" presId="urn:microsoft.com/office/officeart/2005/8/layout/vList6"/>
    <dgm:cxn modelId="{3E9C414A-1458-42A7-BFDE-63BB5A63915B}" type="presParOf" srcId="{EBAEC981-C242-4E94-BD3B-8EFC0384DF1F}" destId="{D45B8799-21BE-47BF-9B91-0A87BF321F6F}" srcOrd="7" destOrd="0" presId="urn:microsoft.com/office/officeart/2005/8/layout/vList6"/>
    <dgm:cxn modelId="{4A215599-F039-4520-8A2B-F9651DB99DDC}" type="presParOf" srcId="{EBAEC981-C242-4E94-BD3B-8EFC0384DF1F}" destId="{B013353F-C733-4937-97B5-3E900BCAB1AF}" srcOrd="8" destOrd="0" presId="urn:microsoft.com/office/officeart/2005/8/layout/vList6"/>
    <dgm:cxn modelId="{E2E1C648-96B6-4C01-A71F-3DF24591279E}" type="presParOf" srcId="{B013353F-C733-4937-97B5-3E900BCAB1AF}" destId="{73BD315E-3391-4D05-86E7-CDB3834B2813}" srcOrd="0" destOrd="0" presId="urn:microsoft.com/office/officeart/2005/8/layout/vList6"/>
    <dgm:cxn modelId="{7A9F6643-DF1F-40EF-B21C-42E256591A90}" type="presParOf" srcId="{B013353F-C733-4937-97B5-3E900BCAB1AF}" destId="{5095AA8D-8B49-415C-BF8E-2EDC0E5C0C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A2084-2A8A-8C4C-BFE5-6FAE6CC73C81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B8FEE5-0A13-9249-B428-DB714172799E}">
      <dgm:prSet custT="1"/>
      <dgm:spPr/>
      <dgm:t>
        <a:bodyPr/>
        <a:lstStyle/>
        <a:p>
          <a:pPr rtl="0"/>
          <a:r>
            <a:rPr lang="en-US" sz="1800" dirty="0"/>
            <a:t>Remove agency hat and commit to system thinking</a:t>
          </a:r>
        </a:p>
      </dgm:t>
    </dgm:pt>
    <dgm:pt modelId="{5F57F7CA-7DF8-2541-955B-4E199DDCCC2A}" type="parTrans" cxnId="{59F981ED-5AE3-504F-8D0B-E83E6226D998}">
      <dgm:prSet/>
      <dgm:spPr/>
      <dgm:t>
        <a:bodyPr/>
        <a:lstStyle/>
        <a:p>
          <a:endParaRPr lang="en-US" sz="2000"/>
        </a:p>
      </dgm:t>
    </dgm:pt>
    <dgm:pt modelId="{9C988CB2-F7DD-9B48-BB15-07C7B0FBC19C}" type="sibTrans" cxnId="{59F981ED-5AE3-504F-8D0B-E83E6226D998}">
      <dgm:prSet/>
      <dgm:spPr/>
      <dgm:t>
        <a:bodyPr/>
        <a:lstStyle/>
        <a:p>
          <a:endParaRPr lang="en-US" sz="2000"/>
        </a:p>
      </dgm:t>
    </dgm:pt>
    <dgm:pt modelId="{8AADC366-0A2B-924B-8949-37B31A86F583}">
      <dgm:prSet custT="1"/>
      <dgm:spPr/>
      <dgm:t>
        <a:bodyPr/>
        <a:lstStyle/>
        <a:p>
          <a:pPr rtl="0"/>
          <a:r>
            <a:rPr lang="en-US" sz="1800" dirty="0"/>
            <a:t>View solutions from a client perspective</a:t>
          </a:r>
        </a:p>
      </dgm:t>
    </dgm:pt>
    <dgm:pt modelId="{43A359DB-E189-0640-8B1C-A48EF8D0B3AF}" type="parTrans" cxnId="{ABCFBD43-96A8-E04F-8FD1-96DD266B1737}">
      <dgm:prSet/>
      <dgm:spPr/>
      <dgm:t>
        <a:bodyPr/>
        <a:lstStyle/>
        <a:p>
          <a:endParaRPr lang="en-US" sz="2000"/>
        </a:p>
      </dgm:t>
    </dgm:pt>
    <dgm:pt modelId="{0023E9AE-5FE5-6F41-9FF2-F265F9F95E4B}" type="sibTrans" cxnId="{ABCFBD43-96A8-E04F-8FD1-96DD266B1737}">
      <dgm:prSet/>
      <dgm:spPr/>
      <dgm:t>
        <a:bodyPr/>
        <a:lstStyle/>
        <a:p>
          <a:endParaRPr lang="en-US" sz="2000"/>
        </a:p>
      </dgm:t>
    </dgm:pt>
    <dgm:pt modelId="{18B91BBF-6C58-A943-8C19-605257A344AA}">
      <dgm:prSet custT="1"/>
      <dgm:spPr/>
      <dgm:t>
        <a:bodyPr/>
        <a:lstStyle/>
        <a:p>
          <a:pPr rtl="0"/>
          <a:r>
            <a:rPr lang="en-US" sz="1800" dirty="0"/>
            <a:t>Focus on how it should be, not how it is</a:t>
          </a:r>
        </a:p>
      </dgm:t>
    </dgm:pt>
    <dgm:pt modelId="{21262309-FDDB-0741-B6C1-AA2583CD64AE}" type="parTrans" cxnId="{CF2D6166-DA7B-7045-B1E0-A0A41626075F}">
      <dgm:prSet/>
      <dgm:spPr/>
      <dgm:t>
        <a:bodyPr/>
        <a:lstStyle/>
        <a:p>
          <a:endParaRPr lang="en-US" sz="2000"/>
        </a:p>
      </dgm:t>
    </dgm:pt>
    <dgm:pt modelId="{A104730B-5D7D-8845-A04C-4ED6A8250890}" type="sibTrans" cxnId="{CF2D6166-DA7B-7045-B1E0-A0A41626075F}">
      <dgm:prSet/>
      <dgm:spPr/>
      <dgm:t>
        <a:bodyPr/>
        <a:lstStyle/>
        <a:p>
          <a:endParaRPr lang="en-US" sz="2000"/>
        </a:p>
      </dgm:t>
    </dgm:pt>
    <dgm:pt modelId="{8E20B7BE-AEA8-0144-878E-2DEFCD248417}">
      <dgm:prSet custT="1"/>
      <dgm:spPr/>
      <dgm:t>
        <a:bodyPr/>
        <a:lstStyle/>
        <a:p>
          <a:pPr rtl="0"/>
          <a:r>
            <a:rPr lang="en-US" sz="1800" dirty="0"/>
            <a:t>Suspend current barriers, think possibilities	</a:t>
          </a:r>
        </a:p>
      </dgm:t>
    </dgm:pt>
    <dgm:pt modelId="{6734F63C-52E0-2147-B50D-EE5FA60B6941}" type="parTrans" cxnId="{5756726D-49DB-B943-BC6F-23D1B49C2EA6}">
      <dgm:prSet/>
      <dgm:spPr/>
      <dgm:t>
        <a:bodyPr/>
        <a:lstStyle/>
        <a:p>
          <a:endParaRPr lang="en-US" sz="2000"/>
        </a:p>
      </dgm:t>
    </dgm:pt>
    <dgm:pt modelId="{5DAF52B5-4B19-FD48-A8A0-264B20EB0943}" type="sibTrans" cxnId="{5756726D-49DB-B943-BC6F-23D1B49C2EA6}">
      <dgm:prSet/>
      <dgm:spPr/>
      <dgm:t>
        <a:bodyPr/>
        <a:lstStyle/>
        <a:p>
          <a:endParaRPr lang="en-US" sz="2000"/>
        </a:p>
      </dgm:t>
    </dgm:pt>
    <dgm:pt modelId="{D7C4A51B-0842-2848-A1E1-813FE8B80F83}">
      <dgm:prSet custT="1"/>
      <dgm:spPr/>
      <dgm:t>
        <a:bodyPr/>
        <a:lstStyle/>
        <a:p>
          <a:pPr rtl="0"/>
          <a:r>
            <a:rPr lang="en-US" sz="1800" dirty="0"/>
            <a:t>Agree to put outlier issues in the parking lot</a:t>
          </a:r>
        </a:p>
      </dgm:t>
    </dgm:pt>
    <dgm:pt modelId="{FE813658-8406-0E44-9237-90E0D7E5615C}" type="parTrans" cxnId="{BB2BD73E-FCD3-3F48-9652-E873C7A849BE}">
      <dgm:prSet/>
      <dgm:spPr/>
      <dgm:t>
        <a:bodyPr/>
        <a:lstStyle/>
        <a:p>
          <a:endParaRPr lang="en-US" sz="2000"/>
        </a:p>
      </dgm:t>
    </dgm:pt>
    <dgm:pt modelId="{F39269A1-0624-F34E-B0B2-07B05A64F9A9}" type="sibTrans" cxnId="{BB2BD73E-FCD3-3F48-9652-E873C7A849BE}">
      <dgm:prSet/>
      <dgm:spPr/>
      <dgm:t>
        <a:bodyPr/>
        <a:lstStyle/>
        <a:p>
          <a:endParaRPr lang="en-US" sz="2000"/>
        </a:p>
      </dgm:t>
    </dgm:pt>
    <dgm:pt modelId="{157D624D-1E78-2549-BF07-794D90F073F1}" type="pres">
      <dgm:prSet presAssocID="{834A2084-2A8A-8C4C-BFE5-6FAE6CC73C8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A5CC6-F847-5041-8844-4571FB76CCA4}" type="pres">
      <dgm:prSet presAssocID="{834A2084-2A8A-8C4C-BFE5-6FAE6CC73C81}" presName="wedge1" presStyleLbl="node1" presStyleIdx="0" presStyleCnt="5"/>
      <dgm:spPr/>
      <dgm:t>
        <a:bodyPr/>
        <a:lstStyle/>
        <a:p>
          <a:endParaRPr lang="en-US"/>
        </a:p>
      </dgm:t>
    </dgm:pt>
    <dgm:pt modelId="{718CA93B-3138-4F4E-BF9C-4D40FADF3833}" type="pres">
      <dgm:prSet presAssocID="{834A2084-2A8A-8C4C-BFE5-6FAE6CC73C81}" presName="dummy1a" presStyleCnt="0"/>
      <dgm:spPr/>
    </dgm:pt>
    <dgm:pt modelId="{E36B4B2E-200B-334C-9110-A936CBAE8449}" type="pres">
      <dgm:prSet presAssocID="{834A2084-2A8A-8C4C-BFE5-6FAE6CC73C81}" presName="dummy1b" presStyleCnt="0"/>
      <dgm:spPr/>
    </dgm:pt>
    <dgm:pt modelId="{F9F8E0E4-57F1-614F-B205-D6ACF82C5F01}" type="pres">
      <dgm:prSet presAssocID="{834A2084-2A8A-8C4C-BFE5-6FAE6CC73C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9864D-1D81-7342-81C5-D6906CF088EB}" type="pres">
      <dgm:prSet presAssocID="{834A2084-2A8A-8C4C-BFE5-6FAE6CC73C81}" presName="wedge2" presStyleLbl="node1" presStyleIdx="1" presStyleCnt="5"/>
      <dgm:spPr/>
      <dgm:t>
        <a:bodyPr/>
        <a:lstStyle/>
        <a:p>
          <a:endParaRPr lang="en-US"/>
        </a:p>
      </dgm:t>
    </dgm:pt>
    <dgm:pt modelId="{75AE7164-FADA-114D-BE5D-C4C73E9D73DF}" type="pres">
      <dgm:prSet presAssocID="{834A2084-2A8A-8C4C-BFE5-6FAE6CC73C81}" presName="dummy2a" presStyleCnt="0"/>
      <dgm:spPr/>
    </dgm:pt>
    <dgm:pt modelId="{0ADA11F5-1BB5-2449-AC6F-E977D5DE75A9}" type="pres">
      <dgm:prSet presAssocID="{834A2084-2A8A-8C4C-BFE5-6FAE6CC73C81}" presName="dummy2b" presStyleCnt="0"/>
      <dgm:spPr/>
    </dgm:pt>
    <dgm:pt modelId="{C5E48768-37FA-2A4B-8A5E-FAE79B0456FC}" type="pres">
      <dgm:prSet presAssocID="{834A2084-2A8A-8C4C-BFE5-6FAE6CC73C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52995-0F86-9242-85A7-548B0423A438}" type="pres">
      <dgm:prSet presAssocID="{834A2084-2A8A-8C4C-BFE5-6FAE6CC73C81}" presName="wedge3" presStyleLbl="node1" presStyleIdx="2" presStyleCnt="5"/>
      <dgm:spPr/>
      <dgm:t>
        <a:bodyPr/>
        <a:lstStyle/>
        <a:p>
          <a:endParaRPr lang="en-US"/>
        </a:p>
      </dgm:t>
    </dgm:pt>
    <dgm:pt modelId="{8A4BEA9F-4133-1946-BF7F-B17FAE72BB1F}" type="pres">
      <dgm:prSet presAssocID="{834A2084-2A8A-8C4C-BFE5-6FAE6CC73C81}" presName="dummy3a" presStyleCnt="0"/>
      <dgm:spPr/>
    </dgm:pt>
    <dgm:pt modelId="{FE34CF8D-83CE-AF45-8AD4-49A9DA0A06C2}" type="pres">
      <dgm:prSet presAssocID="{834A2084-2A8A-8C4C-BFE5-6FAE6CC73C81}" presName="dummy3b" presStyleCnt="0"/>
      <dgm:spPr/>
    </dgm:pt>
    <dgm:pt modelId="{DF290258-014D-6B44-8189-70CBECB45E5F}" type="pres">
      <dgm:prSet presAssocID="{834A2084-2A8A-8C4C-BFE5-6FAE6CC73C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B575C-80AA-4B4E-91D4-CA53D0BFC7B1}" type="pres">
      <dgm:prSet presAssocID="{834A2084-2A8A-8C4C-BFE5-6FAE6CC73C81}" presName="wedge4" presStyleLbl="node1" presStyleIdx="3" presStyleCnt="5"/>
      <dgm:spPr/>
      <dgm:t>
        <a:bodyPr/>
        <a:lstStyle/>
        <a:p>
          <a:endParaRPr lang="en-US"/>
        </a:p>
      </dgm:t>
    </dgm:pt>
    <dgm:pt modelId="{7EFCE74A-9ED3-0048-BAB2-474000BD4C2A}" type="pres">
      <dgm:prSet presAssocID="{834A2084-2A8A-8C4C-BFE5-6FAE6CC73C81}" presName="dummy4a" presStyleCnt="0"/>
      <dgm:spPr/>
    </dgm:pt>
    <dgm:pt modelId="{9059F00C-CD2B-7746-BD6E-DC5B1B78295D}" type="pres">
      <dgm:prSet presAssocID="{834A2084-2A8A-8C4C-BFE5-6FAE6CC73C81}" presName="dummy4b" presStyleCnt="0"/>
      <dgm:spPr/>
    </dgm:pt>
    <dgm:pt modelId="{810280E3-1D04-D24D-89FE-AAD5EEFE0DD6}" type="pres">
      <dgm:prSet presAssocID="{834A2084-2A8A-8C4C-BFE5-6FAE6CC73C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687BA-7B26-6349-9502-6EAF9528E5EC}" type="pres">
      <dgm:prSet presAssocID="{834A2084-2A8A-8C4C-BFE5-6FAE6CC73C81}" presName="wedge5" presStyleLbl="node1" presStyleIdx="4" presStyleCnt="5"/>
      <dgm:spPr/>
      <dgm:t>
        <a:bodyPr/>
        <a:lstStyle/>
        <a:p>
          <a:endParaRPr lang="en-US"/>
        </a:p>
      </dgm:t>
    </dgm:pt>
    <dgm:pt modelId="{A8F4F59B-358F-CC4B-8194-5FC6A0FC5F43}" type="pres">
      <dgm:prSet presAssocID="{834A2084-2A8A-8C4C-BFE5-6FAE6CC73C81}" presName="dummy5a" presStyleCnt="0"/>
      <dgm:spPr/>
    </dgm:pt>
    <dgm:pt modelId="{2CD88409-9F5F-5844-8EA1-A058AEECA4F8}" type="pres">
      <dgm:prSet presAssocID="{834A2084-2A8A-8C4C-BFE5-6FAE6CC73C81}" presName="dummy5b" presStyleCnt="0"/>
      <dgm:spPr/>
    </dgm:pt>
    <dgm:pt modelId="{5DF43051-3F6C-DF40-A4CC-0F599EF7847B}" type="pres">
      <dgm:prSet presAssocID="{834A2084-2A8A-8C4C-BFE5-6FAE6CC73C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8E65-66E7-4343-861D-0182DD98D603}" type="pres">
      <dgm:prSet presAssocID="{9C988CB2-F7DD-9B48-BB15-07C7B0FBC19C}" presName="arrowWedge1" presStyleLbl="fgSibTrans2D1" presStyleIdx="0" presStyleCnt="5"/>
      <dgm:spPr/>
    </dgm:pt>
    <dgm:pt modelId="{696C7D49-420E-1A44-B76A-97604CAAD790}" type="pres">
      <dgm:prSet presAssocID="{0023E9AE-5FE5-6F41-9FF2-F265F9F95E4B}" presName="arrowWedge2" presStyleLbl="fgSibTrans2D1" presStyleIdx="1" presStyleCnt="5"/>
      <dgm:spPr/>
    </dgm:pt>
    <dgm:pt modelId="{E1AEC32B-677D-8B4E-8678-4B70974C383E}" type="pres">
      <dgm:prSet presAssocID="{A104730B-5D7D-8845-A04C-4ED6A8250890}" presName="arrowWedge3" presStyleLbl="fgSibTrans2D1" presStyleIdx="2" presStyleCnt="5"/>
      <dgm:spPr/>
    </dgm:pt>
    <dgm:pt modelId="{4D4CC5F4-837E-DE46-9B45-1A43A4284CC7}" type="pres">
      <dgm:prSet presAssocID="{5DAF52B5-4B19-FD48-A8A0-264B20EB0943}" presName="arrowWedge4" presStyleLbl="fgSibTrans2D1" presStyleIdx="3" presStyleCnt="5"/>
      <dgm:spPr/>
    </dgm:pt>
    <dgm:pt modelId="{9F73D74E-822E-1A42-9CF3-51D4AB0EFBBD}" type="pres">
      <dgm:prSet presAssocID="{F39269A1-0624-F34E-B0B2-07B05A64F9A9}" presName="arrowWedge5" presStyleLbl="fgSibTrans2D1" presStyleIdx="4" presStyleCnt="5"/>
      <dgm:spPr/>
    </dgm:pt>
  </dgm:ptLst>
  <dgm:cxnLst>
    <dgm:cxn modelId="{D68D0674-700D-4C06-9331-07B2233346C2}" type="presOf" srcId="{8AADC366-0A2B-924B-8949-37B31A86F583}" destId="{7179864D-1D81-7342-81C5-D6906CF088EB}" srcOrd="0" destOrd="0" presId="urn:microsoft.com/office/officeart/2005/8/layout/cycle8"/>
    <dgm:cxn modelId="{CF2D6166-DA7B-7045-B1E0-A0A41626075F}" srcId="{834A2084-2A8A-8C4C-BFE5-6FAE6CC73C81}" destId="{18B91BBF-6C58-A943-8C19-605257A344AA}" srcOrd="2" destOrd="0" parTransId="{21262309-FDDB-0741-B6C1-AA2583CD64AE}" sibTransId="{A104730B-5D7D-8845-A04C-4ED6A8250890}"/>
    <dgm:cxn modelId="{029A627C-D5EF-4C23-AB84-B79A6AABF96F}" type="presOf" srcId="{8E20B7BE-AEA8-0144-878E-2DEFCD248417}" destId="{F5FB575C-80AA-4B4E-91D4-CA53D0BFC7B1}" srcOrd="0" destOrd="0" presId="urn:microsoft.com/office/officeart/2005/8/layout/cycle8"/>
    <dgm:cxn modelId="{5756726D-49DB-B943-BC6F-23D1B49C2EA6}" srcId="{834A2084-2A8A-8C4C-BFE5-6FAE6CC73C81}" destId="{8E20B7BE-AEA8-0144-878E-2DEFCD248417}" srcOrd="3" destOrd="0" parTransId="{6734F63C-52E0-2147-B50D-EE5FA60B6941}" sibTransId="{5DAF52B5-4B19-FD48-A8A0-264B20EB0943}"/>
    <dgm:cxn modelId="{B8B1A9E8-67AF-48FA-A5C1-1D3454E6644A}" type="presOf" srcId="{E7B8FEE5-0A13-9249-B428-DB714172799E}" destId="{6D3A5CC6-F847-5041-8844-4571FB76CCA4}" srcOrd="0" destOrd="0" presId="urn:microsoft.com/office/officeart/2005/8/layout/cycle8"/>
    <dgm:cxn modelId="{3B3453C4-9A73-4B07-B992-15F62C3C7AB3}" type="presOf" srcId="{834A2084-2A8A-8C4C-BFE5-6FAE6CC73C81}" destId="{157D624D-1E78-2549-BF07-794D90F073F1}" srcOrd="0" destOrd="0" presId="urn:microsoft.com/office/officeart/2005/8/layout/cycle8"/>
    <dgm:cxn modelId="{77A24076-C484-44AA-AB25-A839B1C0833B}" type="presOf" srcId="{8E20B7BE-AEA8-0144-878E-2DEFCD248417}" destId="{810280E3-1D04-D24D-89FE-AAD5EEFE0DD6}" srcOrd="1" destOrd="0" presId="urn:microsoft.com/office/officeart/2005/8/layout/cycle8"/>
    <dgm:cxn modelId="{1011069B-F5B3-4D54-8C9F-27629EA2DF03}" type="presOf" srcId="{D7C4A51B-0842-2848-A1E1-813FE8B80F83}" destId="{5DF43051-3F6C-DF40-A4CC-0F599EF7847B}" srcOrd="1" destOrd="0" presId="urn:microsoft.com/office/officeart/2005/8/layout/cycle8"/>
    <dgm:cxn modelId="{DE658F64-568B-4860-80C7-2CEB80C6BEC1}" type="presOf" srcId="{8AADC366-0A2B-924B-8949-37B31A86F583}" destId="{C5E48768-37FA-2A4B-8A5E-FAE79B0456FC}" srcOrd="1" destOrd="0" presId="urn:microsoft.com/office/officeart/2005/8/layout/cycle8"/>
    <dgm:cxn modelId="{BB2BD73E-FCD3-3F48-9652-E873C7A849BE}" srcId="{834A2084-2A8A-8C4C-BFE5-6FAE6CC73C81}" destId="{D7C4A51B-0842-2848-A1E1-813FE8B80F83}" srcOrd="4" destOrd="0" parTransId="{FE813658-8406-0E44-9237-90E0D7E5615C}" sibTransId="{F39269A1-0624-F34E-B0B2-07B05A64F9A9}"/>
    <dgm:cxn modelId="{59F981ED-5AE3-504F-8D0B-E83E6226D998}" srcId="{834A2084-2A8A-8C4C-BFE5-6FAE6CC73C81}" destId="{E7B8FEE5-0A13-9249-B428-DB714172799E}" srcOrd="0" destOrd="0" parTransId="{5F57F7CA-7DF8-2541-955B-4E199DDCCC2A}" sibTransId="{9C988CB2-F7DD-9B48-BB15-07C7B0FBC19C}"/>
    <dgm:cxn modelId="{ABCFBD43-96A8-E04F-8FD1-96DD266B1737}" srcId="{834A2084-2A8A-8C4C-BFE5-6FAE6CC73C81}" destId="{8AADC366-0A2B-924B-8949-37B31A86F583}" srcOrd="1" destOrd="0" parTransId="{43A359DB-E189-0640-8B1C-A48EF8D0B3AF}" sibTransId="{0023E9AE-5FE5-6F41-9FF2-F265F9F95E4B}"/>
    <dgm:cxn modelId="{74519FF2-3422-4222-B04B-4217E4BB37DD}" type="presOf" srcId="{18B91BBF-6C58-A943-8C19-605257A344AA}" destId="{DF290258-014D-6B44-8189-70CBECB45E5F}" srcOrd="1" destOrd="0" presId="urn:microsoft.com/office/officeart/2005/8/layout/cycle8"/>
    <dgm:cxn modelId="{7E216BC4-BB3E-40AC-8024-3D8AB6853E61}" type="presOf" srcId="{D7C4A51B-0842-2848-A1E1-813FE8B80F83}" destId="{B98687BA-7B26-6349-9502-6EAF9528E5EC}" srcOrd="0" destOrd="0" presId="urn:microsoft.com/office/officeart/2005/8/layout/cycle8"/>
    <dgm:cxn modelId="{2EE864D3-8097-47BF-9617-F8FC53782326}" type="presOf" srcId="{18B91BBF-6C58-A943-8C19-605257A344AA}" destId="{21852995-0F86-9242-85A7-548B0423A438}" srcOrd="0" destOrd="0" presId="urn:microsoft.com/office/officeart/2005/8/layout/cycle8"/>
    <dgm:cxn modelId="{BE17C565-399A-4F0D-87B3-AF27DFA630EE}" type="presOf" srcId="{E7B8FEE5-0A13-9249-B428-DB714172799E}" destId="{F9F8E0E4-57F1-614F-B205-D6ACF82C5F01}" srcOrd="1" destOrd="0" presId="urn:microsoft.com/office/officeart/2005/8/layout/cycle8"/>
    <dgm:cxn modelId="{294D0498-6C1D-4791-A019-A5AF273C0488}" type="presParOf" srcId="{157D624D-1E78-2549-BF07-794D90F073F1}" destId="{6D3A5CC6-F847-5041-8844-4571FB76CCA4}" srcOrd="0" destOrd="0" presId="urn:microsoft.com/office/officeart/2005/8/layout/cycle8"/>
    <dgm:cxn modelId="{0FB3C4D4-F0E0-487B-859A-4444E72AFBFF}" type="presParOf" srcId="{157D624D-1E78-2549-BF07-794D90F073F1}" destId="{718CA93B-3138-4F4E-BF9C-4D40FADF3833}" srcOrd="1" destOrd="0" presId="urn:microsoft.com/office/officeart/2005/8/layout/cycle8"/>
    <dgm:cxn modelId="{A2C82940-341C-4274-A306-E6DD3FC84869}" type="presParOf" srcId="{157D624D-1E78-2549-BF07-794D90F073F1}" destId="{E36B4B2E-200B-334C-9110-A936CBAE8449}" srcOrd="2" destOrd="0" presId="urn:microsoft.com/office/officeart/2005/8/layout/cycle8"/>
    <dgm:cxn modelId="{145701DC-DB3D-4DF5-ABF6-30CDC5C76BE9}" type="presParOf" srcId="{157D624D-1E78-2549-BF07-794D90F073F1}" destId="{F9F8E0E4-57F1-614F-B205-D6ACF82C5F01}" srcOrd="3" destOrd="0" presId="urn:microsoft.com/office/officeart/2005/8/layout/cycle8"/>
    <dgm:cxn modelId="{982D0D5E-841E-4CEC-94FB-4038961B34BA}" type="presParOf" srcId="{157D624D-1E78-2549-BF07-794D90F073F1}" destId="{7179864D-1D81-7342-81C5-D6906CF088EB}" srcOrd="4" destOrd="0" presId="urn:microsoft.com/office/officeart/2005/8/layout/cycle8"/>
    <dgm:cxn modelId="{E0982911-0E2D-4C85-AFCE-713DACC97C4F}" type="presParOf" srcId="{157D624D-1E78-2549-BF07-794D90F073F1}" destId="{75AE7164-FADA-114D-BE5D-C4C73E9D73DF}" srcOrd="5" destOrd="0" presId="urn:microsoft.com/office/officeart/2005/8/layout/cycle8"/>
    <dgm:cxn modelId="{EC4E9D3C-B081-452D-A936-CBE40675BD17}" type="presParOf" srcId="{157D624D-1E78-2549-BF07-794D90F073F1}" destId="{0ADA11F5-1BB5-2449-AC6F-E977D5DE75A9}" srcOrd="6" destOrd="0" presId="urn:microsoft.com/office/officeart/2005/8/layout/cycle8"/>
    <dgm:cxn modelId="{3341279A-4A99-49AA-8C93-A986F6CC934F}" type="presParOf" srcId="{157D624D-1E78-2549-BF07-794D90F073F1}" destId="{C5E48768-37FA-2A4B-8A5E-FAE79B0456FC}" srcOrd="7" destOrd="0" presId="urn:microsoft.com/office/officeart/2005/8/layout/cycle8"/>
    <dgm:cxn modelId="{EB4D4A35-3D1A-490C-A1D7-F26AAE821B55}" type="presParOf" srcId="{157D624D-1E78-2549-BF07-794D90F073F1}" destId="{21852995-0F86-9242-85A7-548B0423A438}" srcOrd="8" destOrd="0" presId="urn:microsoft.com/office/officeart/2005/8/layout/cycle8"/>
    <dgm:cxn modelId="{5C32FA8A-7A31-4FAC-80F1-4A52731B78B3}" type="presParOf" srcId="{157D624D-1E78-2549-BF07-794D90F073F1}" destId="{8A4BEA9F-4133-1946-BF7F-B17FAE72BB1F}" srcOrd="9" destOrd="0" presId="urn:microsoft.com/office/officeart/2005/8/layout/cycle8"/>
    <dgm:cxn modelId="{783A7FC1-E85B-473D-904C-458CA201E6A8}" type="presParOf" srcId="{157D624D-1E78-2549-BF07-794D90F073F1}" destId="{FE34CF8D-83CE-AF45-8AD4-49A9DA0A06C2}" srcOrd="10" destOrd="0" presId="urn:microsoft.com/office/officeart/2005/8/layout/cycle8"/>
    <dgm:cxn modelId="{07968E8B-63C6-4E3B-B04B-79E58BE17283}" type="presParOf" srcId="{157D624D-1E78-2549-BF07-794D90F073F1}" destId="{DF290258-014D-6B44-8189-70CBECB45E5F}" srcOrd="11" destOrd="0" presId="urn:microsoft.com/office/officeart/2005/8/layout/cycle8"/>
    <dgm:cxn modelId="{6AEE7775-AD9D-4E14-B909-C6C84818C8C4}" type="presParOf" srcId="{157D624D-1E78-2549-BF07-794D90F073F1}" destId="{F5FB575C-80AA-4B4E-91D4-CA53D0BFC7B1}" srcOrd="12" destOrd="0" presId="urn:microsoft.com/office/officeart/2005/8/layout/cycle8"/>
    <dgm:cxn modelId="{1243BDEF-6B3B-4AED-B865-E1F88FD363F9}" type="presParOf" srcId="{157D624D-1E78-2549-BF07-794D90F073F1}" destId="{7EFCE74A-9ED3-0048-BAB2-474000BD4C2A}" srcOrd="13" destOrd="0" presId="urn:microsoft.com/office/officeart/2005/8/layout/cycle8"/>
    <dgm:cxn modelId="{D9BF106D-FFA4-4179-B19E-9CA0D73DDFC3}" type="presParOf" srcId="{157D624D-1E78-2549-BF07-794D90F073F1}" destId="{9059F00C-CD2B-7746-BD6E-DC5B1B78295D}" srcOrd="14" destOrd="0" presId="urn:microsoft.com/office/officeart/2005/8/layout/cycle8"/>
    <dgm:cxn modelId="{4AC06D7D-1DBF-44F4-8CA7-E0E440B7F550}" type="presParOf" srcId="{157D624D-1E78-2549-BF07-794D90F073F1}" destId="{810280E3-1D04-D24D-89FE-AAD5EEFE0DD6}" srcOrd="15" destOrd="0" presId="urn:microsoft.com/office/officeart/2005/8/layout/cycle8"/>
    <dgm:cxn modelId="{54B524AD-6C0A-4556-BACD-661459153056}" type="presParOf" srcId="{157D624D-1E78-2549-BF07-794D90F073F1}" destId="{B98687BA-7B26-6349-9502-6EAF9528E5EC}" srcOrd="16" destOrd="0" presId="urn:microsoft.com/office/officeart/2005/8/layout/cycle8"/>
    <dgm:cxn modelId="{A17D2FBF-231B-4EAD-8E33-6205FF3479AC}" type="presParOf" srcId="{157D624D-1E78-2549-BF07-794D90F073F1}" destId="{A8F4F59B-358F-CC4B-8194-5FC6A0FC5F43}" srcOrd="17" destOrd="0" presId="urn:microsoft.com/office/officeart/2005/8/layout/cycle8"/>
    <dgm:cxn modelId="{08D7FF2C-72D8-4D2A-B98C-21A710EEA6A4}" type="presParOf" srcId="{157D624D-1E78-2549-BF07-794D90F073F1}" destId="{2CD88409-9F5F-5844-8EA1-A058AEECA4F8}" srcOrd="18" destOrd="0" presId="urn:microsoft.com/office/officeart/2005/8/layout/cycle8"/>
    <dgm:cxn modelId="{82C7C584-8BA3-476E-AC85-FBCAE40678D1}" type="presParOf" srcId="{157D624D-1E78-2549-BF07-794D90F073F1}" destId="{5DF43051-3F6C-DF40-A4CC-0F599EF7847B}" srcOrd="19" destOrd="0" presId="urn:microsoft.com/office/officeart/2005/8/layout/cycle8"/>
    <dgm:cxn modelId="{D0AB544B-CFCC-4378-90EF-54A3C9460FF2}" type="presParOf" srcId="{157D624D-1E78-2549-BF07-794D90F073F1}" destId="{22018E65-66E7-4343-861D-0182DD98D603}" srcOrd="20" destOrd="0" presId="urn:microsoft.com/office/officeart/2005/8/layout/cycle8"/>
    <dgm:cxn modelId="{917DADB8-41BF-4847-9109-14B24A46D549}" type="presParOf" srcId="{157D624D-1E78-2549-BF07-794D90F073F1}" destId="{696C7D49-420E-1A44-B76A-97604CAAD790}" srcOrd="21" destOrd="0" presId="urn:microsoft.com/office/officeart/2005/8/layout/cycle8"/>
    <dgm:cxn modelId="{9BD80D83-6474-419F-9714-C4D970ED7B98}" type="presParOf" srcId="{157D624D-1E78-2549-BF07-794D90F073F1}" destId="{E1AEC32B-677D-8B4E-8678-4B70974C383E}" srcOrd="22" destOrd="0" presId="urn:microsoft.com/office/officeart/2005/8/layout/cycle8"/>
    <dgm:cxn modelId="{CD9EEB80-9534-47E8-AE33-BBEBE57655E8}" type="presParOf" srcId="{157D624D-1E78-2549-BF07-794D90F073F1}" destId="{4D4CC5F4-837E-DE46-9B45-1A43A4284CC7}" srcOrd="23" destOrd="0" presId="urn:microsoft.com/office/officeart/2005/8/layout/cycle8"/>
    <dgm:cxn modelId="{A8DF26A3-659E-4ABE-9C88-8709228F792C}" type="presParOf" srcId="{157D624D-1E78-2549-BF07-794D90F073F1}" destId="{9F73D74E-822E-1A42-9CF3-51D4AB0EFBB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C2802-8478-43BC-BE46-5E5A1A54F5BD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9D6C636-9296-4A24-8D20-CF00C467BBD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VA</a:t>
          </a:r>
        </a:p>
      </dgm:t>
    </dgm:pt>
    <dgm:pt modelId="{7B181F6C-BFBA-4DA6-A1F8-7E3372588DDA}" type="parTrans" cxnId="{C9091D93-CCB4-463E-8CE8-6D487B28FC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0DFF61-0695-4A69-BCF2-BB8AAF1D7276}" type="sibTrans" cxnId="{C9091D93-CCB4-463E-8CE8-6D487B28FC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4B426EE-1DA9-4885-87FE-46060F9C5D1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Targeted Hubs</a:t>
          </a:r>
        </a:p>
      </dgm:t>
    </dgm:pt>
    <dgm:pt modelId="{9EEBBA66-F182-4AAD-B118-EDC371BE3DD5}" type="parTrans" cxnId="{58B2CB7F-7077-492D-B960-07EFF0A719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39FF81-80EC-4ED5-B6EC-2A3791B025EB}" type="sibTrans" cxnId="{58B2CB7F-7077-492D-B960-07EFF0A719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AA1BE1-2C10-44F9-A114-C79D0E4CBCA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Outreach Teams</a:t>
          </a:r>
        </a:p>
      </dgm:t>
    </dgm:pt>
    <dgm:pt modelId="{22207CDC-CA1F-4947-9044-9723AD405F39}" type="parTrans" cxnId="{6CED90AD-E70D-4865-A5F9-CD5B671837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1D321FC-70BB-4AA5-B6C6-D892F2C9954C}" type="sibTrans" cxnId="{6CED90AD-E70D-4865-A5F9-CD5B671837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32C5D8B-D0ED-4DAE-B8C6-EE895E78F1E6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206C52EB-3CBC-4432-AD90-B81DB233D929}" type="parTrans" cxnId="{BB69FA00-779B-4D15-AF6F-E742DB3A69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591D12-CE3A-435C-AA93-1EE80C262B1E}" type="sibTrans" cxnId="{BB69FA00-779B-4D15-AF6F-E742DB3A69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566DF4-6CBA-43AF-833F-E86B2E9C8A98}" type="pres">
      <dgm:prSet presAssocID="{B8DC2802-8478-43BC-BE46-5E5A1A54F5B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7CFB8-D367-42F7-BCEF-735E9029993F}" type="pres">
      <dgm:prSet presAssocID="{B8DC2802-8478-43BC-BE46-5E5A1A54F5BD}" presName="ellipse" presStyleLbl="trBgShp" presStyleIdx="0" presStyleCnt="1" custScaleX="143375" custScaleY="84380" custLinFactNeighborX="5763" custLinFactNeighborY="28949"/>
      <dgm:spPr/>
    </dgm:pt>
    <dgm:pt modelId="{078A6444-D792-47CB-B409-5FB761867A4E}" type="pres">
      <dgm:prSet presAssocID="{B8DC2802-8478-43BC-BE46-5E5A1A54F5BD}" presName="arrow1" presStyleLbl="fgShp" presStyleIdx="0" presStyleCnt="1" custLinFactNeighborX="21057" custLinFactNeighborY="75035"/>
      <dgm:spPr>
        <a:solidFill>
          <a:schemeClr val="accent1">
            <a:lumMod val="75000"/>
          </a:schemeClr>
        </a:solidFill>
      </dgm:spPr>
    </dgm:pt>
    <dgm:pt modelId="{A47E1560-D1C2-4D3A-BF57-6772E7643F78}" type="pres">
      <dgm:prSet presAssocID="{B8DC2802-8478-43BC-BE46-5E5A1A54F5BD}" presName="rectangle" presStyleLbl="revTx" presStyleIdx="0" presStyleCnt="1" custLinFactY="-100000" custLinFactNeighborX="22944" custLinFactNeighborY="-16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86BE2-D4D8-4634-9AC0-5B0B6AB7DBBF}" type="pres">
      <dgm:prSet presAssocID="{04B426EE-1DA9-4885-87FE-46060F9C5D1D}" presName="item1" presStyleLbl="node1" presStyleIdx="0" presStyleCnt="3" custLinFactNeighborX="-60444" custLinFactNeighborY="-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DFB5-F229-4568-A14A-FEEC6C96D61E}" type="pres">
      <dgm:prSet presAssocID="{28AA1BE1-2C10-44F9-A114-C79D0E4CBCA3}" presName="item2" presStyleLbl="node1" presStyleIdx="1" presStyleCnt="3" custScaleX="81055" custScaleY="99591" custLinFactNeighborX="-55012" custLinFactNeighborY="4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87725-BB81-4D23-9956-7E90A8533B46}" type="pres">
      <dgm:prSet presAssocID="{632C5D8B-D0ED-4DAE-B8C6-EE895E78F1E6}" presName="item3" presStyleLbl="node1" presStyleIdx="2" presStyleCnt="3" custScaleX="103742" custScaleY="107423" custLinFactNeighborX="93586" custLinFactNeighborY="36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09143-034F-4C09-AC0E-807A95B97259}" type="pres">
      <dgm:prSet presAssocID="{B8DC2802-8478-43BC-BE46-5E5A1A54F5BD}" presName="funnel" presStyleLbl="trAlignAcc1" presStyleIdx="0" presStyleCnt="1" custScaleX="132857" custLinFactNeighborX="4913" custLinFactNeighborY="9711"/>
      <dgm:spPr/>
    </dgm:pt>
  </dgm:ptLst>
  <dgm:cxnLst>
    <dgm:cxn modelId="{3441946A-BD2C-414A-B223-620981572E51}" type="presOf" srcId="{B8DC2802-8478-43BC-BE46-5E5A1A54F5BD}" destId="{DA566DF4-6CBA-43AF-833F-E86B2E9C8A98}" srcOrd="0" destOrd="0" presId="urn:microsoft.com/office/officeart/2005/8/layout/funnel1"/>
    <dgm:cxn modelId="{0FFD6D64-7D68-484C-9840-8F811C532ACD}" type="presOf" srcId="{A9D6C636-9296-4A24-8D20-CF00C467BBDF}" destId="{6FE87725-BB81-4D23-9956-7E90A8533B46}" srcOrd="0" destOrd="0" presId="urn:microsoft.com/office/officeart/2005/8/layout/funnel1"/>
    <dgm:cxn modelId="{320D7E28-1342-4CB3-8CD0-2314B7A50FC7}" type="presOf" srcId="{632C5D8B-D0ED-4DAE-B8C6-EE895E78F1E6}" destId="{A47E1560-D1C2-4D3A-BF57-6772E7643F78}" srcOrd="0" destOrd="0" presId="urn:microsoft.com/office/officeart/2005/8/layout/funnel1"/>
    <dgm:cxn modelId="{BB69FA00-779B-4D15-AF6F-E742DB3A69DD}" srcId="{B8DC2802-8478-43BC-BE46-5E5A1A54F5BD}" destId="{632C5D8B-D0ED-4DAE-B8C6-EE895E78F1E6}" srcOrd="3" destOrd="0" parTransId="{206C52EB-3CBC-4432-AD90-B81DB233D929}" sibTransId="{28591D12-CE3A-435C-AA93-1EE80C262B1E}"/>
    <dgm:cxn modelId="{C9091D93-CCB4-463E-8CE8-6D487B28FC6F}" srcId="{B8DC2802-8478-43BC-BE46-5E5A1A54F5BD}" destId="{A9D6C636-9296-4A24-8D20-CF00C467BBDF}" srcOrd="0" destOrd="0" parTransId="{7B181F6C-BFBA-4DA6-A1F8-7E3372588DDA}" sibTransId="{820DFF61-0695-4A69-BCF2-BB8AAF1D7276}"/>
    <dgm:cxn modelId="{74436578-0D9D-4D0A-9AA7-AD0AFBB39306}" type="presOf" srcId="{28AA1BE1-2C10-44F9-A114-C79D0E4CBCA3}" destId="{64386BE2-D4D8-4634-9AC0-5B0B6AB7DBBF}" srcOrd="0" destOrd="0" presId="urn:microsoft.com/office/officeart/2005/8/layout/funnel1"/>
    <dgm:cxn modelId="{58B2CB7F-7077-492D-B960-07EFF0A719A6}" srcId="{B8DC2802-8478-43BC-BE46-5E5A1A54F5BD}" destId="{04B426EE-1DA9-4885-87FE-46060F9C5D1D}" srcOrd="1" destOrd="0" parTransId="{9EEBBA66-F182-4AAD-B118-EDC371BE3DD5}" sibTransId="{1D39FF81-80EC-4ED5-B6EC-2A3791B025EB}"/>
    <dgm:cxn modelId="{3FD28185-5B9D-47D5-95BD-BF0F7EED6D18}" type="presOf" srcId="{04B426EE-1DA9-4885-87FE-46060F9C5D1D}" destId="{1400DFB5-F229-4568-A14A-FEEC6C96D61E}" srcOrd="0" destOrd="0" presId="urn:microsoft.com/office/officeart/2005/8/layout/funnel1"/>
    <dgm:cxn modelId="{6CED90AD-E70D-4865-A5F9-CD5B671837FB}" srcId="{B8DC2802-8478-43BC-BE46-5E5A1A54F5BD}" destId="{28AA1BE1-2C10-44F9-A114-C79D0E4CBCA3}" srcOrd="2" destOrd="0" parTransId="{22207CDC-CA1F-4947-9044-9723AD405F39}" sibTransId="{81D321FC-70BB-4AA5-B6C6-D892F2C9954C}"/>
    <dgm:cxn modelId="{CB8C1561-27CE-4501-BFC1-1D45DC219481}" type="presParOf" srcId="{DA566DF4-6CBA-43AF-833F-E86B2E9C8A98}" destId="{C947CFB8-D367-42F7-BCEF-735E9029993F}" srcOrd="0" destOrd="0" presId="urn:microsoft.com/office/officeart/2005/8/layout/funnel1"/>
    <dgm:cxn modelId="{6749C3D5-4C82-479B-9B26-9E1B2BFD09C8}" type="presParOf" srcId="{DA566DF4-6CBA-43AF-833F-E86B2E9C8A98}" destId="{078A6444-D792-47CB-B409-5FB761867A4E}" srcOrd="1" destOrd="0" presId="urn:microsoft.com/office/officeart/2005/8/layout/funnel1"/>
    <dgm:cxn modelId="{4DEC17A3-D7E3-495C-A177-14A35581880E}" type="presParOf" srcId="{DA566DF4-6CBA-43AF-833F-E86B2E9C8A98}" destId="{A47E1560-D1C2-4D3A-BF57-6772E7643F78}" srcOrd="2" destOrd="0" presId="urn:microsoft.com/office/officeart/2005/8/layout/funnel1"/>
    <dgm:cxn modelId="{D711BC60-E553-4EEC-BF21-E9098018E498}" type="presParOf" srcId="{DA566DF4-6CBA-43AF-833F-E86B2E9C8A98}" destId="{64386BE2-D4D8-4634-9AC0-5B0B6AB7DBBF}" srcOrd="3" destOrd="0" presId="urn:microsoft.com/office/officeart/2005/8/layout/funnel1"/>
    <dgm:cxn modelId="{ACF87D76-EDB9-4D15-BDFC-42E2FDAD154E}" type="presParOf" srcId="{DA566DF4-6CBA-43AF-833F-E86B2E9C8A98}" destId="{1400DFB5-F229-4568-A14A-FEEC6C96D61E}" srcOrd="4" destOrd="0" presId="urn:microsoft.com/office/officeart/2005/8/layout/funnel1"/>
    <dgm:cxn modelId="{B66FF399-C447-4961-9AB7-E948E67426E4}" type="presParOf" srcId="{DA566DF4-6CBA-43AF-833F-E86B2E9C8A98}" destId="{6FE87725-BB81-4D23-9956-7E90A8533B46}" srcOrd="5" destOrd="0" presId="urn:microsoft.com/office/officeart/2005/8/layout/funnel1"/>
    <dgm:cxn modelId="{8EDBFB81-7213-443F-A94B-1CE20DA4730E}" type="presParOf" srcId="{DA566DF4-6CBA-43AF-833F-E86B2E9C8A98}" destId="{5A809143-034F-4C09-AC0E-807A95B9725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B77D59-97E9-4177-AF41-ABD8D4A302B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FF56D3EF-8FC1-4911-8FF3-656CD3C8523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</a:t>
          </a:r>
          <a:r>
            <a:rPr lang="en-US" sz="1800" b="1" dirty="0"/>
            <a:t>Assessment</a:t>
          </a:r>
          <a:endParaRPr lang="en-US" sz="1700" b="1" dirty="0"/>
        </a:p>
      </dgm:t>
    </dgm:pt>
    <dgm:pt modelId="{5F2ED788-4F0F-48DF-8C50-6AD40534334F}" type="parTrans" cxnId="{BAB6EA26-308F-4143-9FBF-53B0488F0AF1}">
      <dgm:prSet/>
      <dgm:spPr/>
      <dgm:t>
        <a:bodyPr/>
        <a:lstStyle/>
        <a:p>
          <a:endParaRPr lang="en-US"/>
        </a:p>
      </dgm:t>
    </dgm:pt>
    <dgm:pt modelId="{057E8549-EF36-4505-9BAC-763F109E89A1}" type="sibTrans" cxnId="{BAB6EA26-308F-4143-9FBF-53B0488F0AF1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D28BB3D-0ECB-45F9-BEEC-B73BDC59BFD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Program </a:t>
          </a:r>
          <a:r>
            <a:rPr lang="en-US" sz="1800" b="1" dirty="0"/>
            <a:t>Matching</a:t>
          </a:r>
          <a:endParaRPr lang="en-US" sz="1700" b="1" dirty="0"/>
        </a:p>
      </dgm:t>
    </dgm:pt>
    <dgm:pt modelId="{BD70E32B-8114-4554-BDC9-B3C7AEECBED0}" type="parTrans" cxnId="{1519DB02-D6C1-4FC0-884E-2D18099B44D5}">
      <dgm:prSet/>
      <dgm:spPr/>
      <dgm:t>
        <a:bodyPr/>
        <a:lstStyle/>
        <a:p>
          <a:endParaRPr lang="en-US"/>
        </a:p>
      </dgm:t>
    </dgm:pt>
    <dgm:pt modelId="{1905FB08-F06D-4799-BF68-CDA4B4C6B48A}" type="sibTrans" cxnId="{1519DB02-D6C1-4FC0-884E-2D18099B44D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22F7908-F778-44A1-B7E8-61D2A32EBF5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Program </a:t>
          </a:r>
          <a:r>
            <a:rPr lang="en-US" sz="1800" b="1" dirty="0"/>
            <a:t>Referral</a:t>
          </a:r>
          <a:endParaRPr lang="en-US" sz="1700" b="1" dirty="0"/>
        </a:p>
      </dgm:t>
    </dgm:pt>
    <dgm:pt modelId="{DC5ED40B-41A1-4910-BBFB-EB30C12AAE27}" type="parTrans" cxnId="{44D00F01-4A9A-4A7A-B538-5F755FA1B8E9}">
      <dgm:prSet/>
      <dgm:spPr/>
      <dgm:t>
        <a:bodyPr/>
        <a:lstStyle/>
        <a:p>
          <a:endParaRPr lang="en-US"/>
        </a:p>
      </dgm:t>
    </dgm:pt>
    <dgm:pt modelId="{42EC0F73-0AED-49CB-B0E8-728C2E193BE7}" type="sibTrans" cxnId="{44D00F01-4A9A-4A7A-B538-5F755FA1B8E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665EE1A-8AC8-434D-B3DB-39B0859D15C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</a:t>
          </a:r>
          <a:r>
            <a:rPr lang="en-US" sz="1800" b="1" dirty="0"/>
            <a:t>Navigation</a:t>
          </a:r>
          <a:endParaRPr lang="en-US" sz="1700" b="1" dirty="0"/>
        </a:p>
      </dgm:t>
    </dgm:pt>
    <dgm:pt modelId="{61666AFB-D426-4EBE-9F5F-A7C635EAF9A0}" type="parTrans" cxnId="{DF709127-85DB-4BCF-BD29-D7B4F11A743D}">
      <dgm:prSet/>
      <dgm:spPr/>
      <dgm:t>
        <a:bodyPr/>
        <a:lstStyle/>
        <a:p>
          <a:endParaRPr lang="en-US"/>
        </a:p>
      </dgm:t>
    </dgm:pt>
    <dgm:pt modelId="{93549F67-B3A4-488E-BC42-7CB2B419A8F7}" type="sibTrans" cxnId="{DF709127-85DB-4BCF-BD29-D7B4F11A743D}">
      <dgm:prSet/>
      <dgm:spPr/>
      <dgm:t>
        <a:bodyPr/>
        <a:lstStyle/>
        <a:p>
          <a:endParaRPr lang="en-US"/>
        </a:p>
      </dgm:t>
    </dgm:pt>
    <dgm:pt modelId="{C7FA0DCE-4EF0-4BCA-B531-745266AF7E42}" type="pres">
      <dgm:prSet presAssocID="{CDB77D59-97E9-4177-AF41-ABD8D4A302B0}" presName="Name0" presStyleCnt="0">
        <dgm:presLayoutVars>
          <dgm:dir/>
          <dgm:resizeHandles val="exact"/>
        </dgm:presLayoutVars>
      </dgm:prSet>
      <dgm:spPr/>
    </dgm:pt>
    <dgm:pt modelId="{E40A960F-5CB7-47BA-9ACF-CC133334F107}" type="pres">
      <dgm:prSet presAssocID="{FF56D3EF-8FC1-4911-8FF3-656CD3C85239}" presName="node" presStyleLbl="node1" presStyleIdx="0" presStyleCnt="4" custScaleX="11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F67C1-7DD2-4463-87D3-21AD541A5546}" type="pres">
      <dgm:prSet presAssocID="{057E8549-EF36-4505-9BAC-763F109E89A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DC2D08-6810-41FF-A871-F146EFB1A7DE}" type="pres">
      <dgm:prSet presAssocID="{057E8549-EF36-4505-9BAC-763F109E89A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408F743-2D07-4455-8EC9-7F7BD7893FCF}" type="pres">
      <dgm:prSet presAssocID="{2D28BB3D-0ECB-45F9-BEEC-B73BDC59BF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71134-01CC-4B99-8F0D-F2BE7A859412}" type="pres">
      <dgm:prSet presAssocID="{1905FB08-F06D-4799-BF68-CDA4B4C6B4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015C18-0D5A-44A1-B796-F7B1DF67CCE7}" type="pres">
      <dgm:prSet presAssocID="{1905FB08-F06D-4799-BF68-CDA4B4C6B4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AEC943-85DC-48C8-8DC2-BCD15A2B6334}" type="pres">
      <dgm:prSet presAssocID="{F22F7908-F778-44A1-B7E8-61D2A32EBF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EF126-768A-4A63-BDE3-16AA9F5C150F}" type="pres">
      <dgm:prSet presAssocID="{42EC0F73-0AED-49CB-B0E8-728C2E193B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ACB1932-740D-4459-8959-915960454B6C}" type="pres">
      <dgm:prSet presAssocID="{42EC0F73-0AED-49CB-B0E8-728C2E193BE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AACA675-693E-466F-8493-2B36BB127EB2}" type="pres">
      <dgm:prSet presAssocID="{2665EE1A-8AC8-434D-B3DB-39B0859D15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00F01-4A9A-4A7A-B538-5F755FA1B8E9}" srcId="{CDB77D59-97E9-4177-AF41-ABD8D4A302B0}" destId="{F22F7908-F778-44A1-B7E8-61D2A32EBF5D}" srcOrd="2" destOrd="0" parTransId="{DC5ED40B-41A1-4910-BBFB-EB30C12AAE27}" sibTransId="{42EC0F73-0AED-49CB-B0E8-728C2E193BE7}"/>
    <dgm:cxn modelId="{AF66FACD-D649-42B3-871F-647486EC328C}" type="presOf" srcId="{FF56D3EF-8FC1-4911-8FF3-656CD3C85239}" destId="{E40A960F-5CB7-47BA-9ACF-CC133334F107}" srcOrd="0" destOrd="0" presId="urn:microsoft.com/office/officeart/2005/8/layout/process1"/>
    <dgm:cxn modelId="{DF709127-85DB-4BCF-BD29-D7B4F11A743D}" srcId="{CDB77D59-97E9-4177-AF41-ABD8D4A302B0}" destId="{2665EE1A-8AC8-434D-B3DB-39B0859D15C1}" srcOrd="3" destOrd="0" parTransId="{61666AFB-D426-4EBE-9F5F-A7C635EAF9A0}" sibTransId="{93549F67-B3A4-488E-BC42-7CB2B419A8F7}"/>
    <dgm:cxn modelId="{C8BA0F1F-F54E-4A96-A3A2-F51C6A5699CB}" type="presOf" srcId="{CDB77D59-97E9-4177-AF41-ABD8D4A302B0}" destId="{C7FA0DCE-4EF0-4BCA-B531-745266AF7E42}" srcOrd="0" destOrd="0" presId="urn:microsoft.com/office/officeart/2005/8/layout/process1"/>
    <dgm:cxn modelId="{1519DB02-D6C1-4FC0-884E-2D18099B44D5}" srcId="{CDB77D59-97E9-4177-AF41-ABD8D4A302B0}" destId="{2D28BB3D-0ECB-45F9-BEEC-B73BDC59BFD9}" srcOrd="1" destOrd="0" parTransId="{BD70E32B-8114-4554-BDC9-B3C7AEECBED0}" sibTransId="{1905FB08-F06D-4799-BF68-CDA4B4C6B48A}"/>
    <dgm:cxn modelId="{BAB6EA26-308F-4143-9FBF-53B0488F0AF1}" srcId="{CDB77D59-97E9-4177-AF41-ABD8D4A302B0}" destId="{FF56D3EF-8FC1-4911-8FF3-656CD3C85239}" srcOrd="0" destOrd="0" parTransId="{5F2ED788-4F0F-48DF-8C50-6AD40534334F}" sibTransId="{057E8549-EF36-4505-9BAC-763F109E89A1}"/>
    <dgm:cxn modelId="{39614F19-1AA3-454A-B6CF-2E1A12BCBA54}" type="presOf" srcId="{1905FB08-F06D-4799-BF68-CDA4B4C6B48A}" destId="{8BA71134-01CC-4B99-8F0D-F2BE7A859412}" srcOrd="0" destOrd="0" presId="urn:microsoft.com/office/officeart/2005/8/layout/process1"/>
    <dgm:cxn modelId="{240D41A8-6BCC-4225-812F-03B2DDD5CBD6}" type="presOf" srcId="{057E8549-EF36-4505-9BAC-763F109E89A1}" destId="{70DC2D08-6810-41FF-A871-F146EFB1A7DE}" srcOrd="1" destOrd="0" presId="urn:microsoft.com/office/officeart/2005/8/layout/process1"/>
    <dgm:cxn modelId="{4EE2D3F7-9BA5-4610-BFA8-CF1AEB126E64}" type="presOf" srcId="{2665EE1A-8AC8-434D-B3DB-39B0859D15C1}" destId="{EAACA675-693E-466F-8493-2B36BB127EB2}" srcOrd="0" destOrd="0" presId="urn:microsoft.com/office/officeart/2005/8/layout/process1"/>
    <dgm:cxn modelId="{4DC35955-805A-48E5-91C8-78BF565494DE}" type="presOf" srcId="{057E8549-EF36-4505-9BAC-763F109E89A1}" destId="{E5AF67C1-7DD2-4463-87D3-21AD541A5546}" srcOrd="0" destOrd="0" presId="urn:microsoft.com/office/officeart/2005/8/layout/process1"/>
    <dgm:cxn modelId="{42B43AD4-C233-4383-BADE-C7BEFA247372}" type="presOf" srcId="{1905FB08-F06D-4799-BF68-CDA4B4C6B48A}" destId="{29015C18-0D5A-44A1-B796-F7B1DF67CCE7}" srcOrd="1" destOrd="0" presId="urn:microsoft.com/office/officeart/2005/8/layout/process1"/>
    <dgm:cxn modelId="{0476D9F6-AC8F-4489-87C7-83DCC2DF52A0}" type="presOf" srcId="{42EC0F73-0AED-49CB-B0E8-728C2E193BE7}" destId="{7ACB1932-740D-4459-8959-915960454B6C}" srcOrd="1" destOrd="0" presId="urn:microsoft.com/office/officeart/2005/8/layout/process1"/>
    <dgm:cxn modelId="{23068F95-7DD4-4B0D-9D89-1E4F4742E192}" type="presOf" srcId="{F22F7908-F778-44A1-B7E8-61D2A32EBF5D}" destId="{CBAEC943-85DC-48C8-8DC2-BCD15A2B6334}" srcOrd="0" destOrd="0" presId="urn:microsoft.com/office/officeart/2005/8/layout/process1"/>
    <dgm:cxn modelId="{3A7DF1E2-FD73-4F2F-B60B-41A2AC4DF269}" type="presOf" srcId="{42EC0F73-0AED-49CB-B0E8-728C2E193BE7}" destId="{B65EF126-768A-4A63-BDE3-16AA9F5C150F}" srcOrd="0" destOrd="0" presId="urn:microsoft.com/office/officeart/2005/8/layout/process1"/>
    <dgm:cxn modelId="{6D936992-CDC8-41AE-8976-EC47F118918D}" type="presOf" srcId="{2D28BB3D-0ECB-45F9-BEEC-B73BDC59BFD9}" destId="{8408F743-2D07-4455-8EC9-7F7BD7893FCF}" srcOrd="0" destOrd="0" presId="urn:microsoft.com/office/officeart/2005/8/layout/process1"/>
    <dgm:cxn modelId="{8E335471-F1BC-4CE7-81A8-DE1CD67F3B46}" type="presParOf" srcId="{C7FA0DCE-4EF0-4BCA-B531-745266AF7E42}" destId="{E40A960F-5CB7-47BA-9ACF-CC133334F107}" srcOrd="0" destOrd="0" presId="urn:microsoft.com/office/officeart/2005/8/layout/process1"/>
    <dgm:cxn modelId="{B8C462F4-99F7-4E16-A230-32C4F6B7F006}" type="presParOf" srcId="{C7FA0DCE-4EF0-4BCA-B531-745266AF7E42}" destId="{E5AF67C1-7DD2-4463-87D3-21AD541A5546}" srcOrd="1" destOrd="0" presId="urn:microsoft.com/office/officeart/2005/8/layout/process1"/>
    <dgm:cxn modelId="{8628DB5E-2E33-42C6-BED3-A62B96221C4F}" type="presParOf" srcId="{E5AF67C1-7DD2-4463-87D3-21AD541A5546}" destId="{70DC2D08-6810-41FF-A871-F146EFB1A7DE}" srcOrd="0" destOrd="0" presId="urn:microsoft.com/office/officeart/2005/8/layout/process1"/>
    <dgm:cxn modelId="{15B8C960-2261-44AF-ACC0-F1CEBB635FB6}" type="presParOf" srcId="{C7FA0DCE-4EF0-4BCA-B531-745266AF7E42}" destId="{8408F743-2D07-4455-8EC9-7F7BD7893FCF}" srcOrd="2" destOrd="0" presId="urn:microsoft.com/office/officeart/2005/8/layout/process1"/>
    <dgm:cxn modelId="{D479E05C-BDC6-41CB-BADB-3DDB60D3BE71}" type="presParOf" srcId="{C7FA0DCE-4EF0-4BCA-B531-745266AF7E42}" destId="{8BA71134-01CC-4B99-8F0D-F2BE7A859412}" srcOrd="3" destOrd="0" presId="urn:microsoft.com/office/officeart/2005/8/layout/process1"/>
    <dgm:cxn modelId="{8B4150F6-D600-4BD8-A35F-AC72C8A8E582}" type="presParOf" srcId="{8BA71134-01CC-4B99-8F0D-F2BE7A859412}" destId="{29015C18-0D5A-44A1-B796-F7B1DF67CCE7}" srcOrd="0" destOrd="0" presId="urn:microsoft.com/office/officeart/2005/8/layout/process1"/>
    <dgm:cxn modelId="{38708D44-F1FF-46FD-83A4-39A3D1067254}" type="presParOf" srcId="{C7FA0DCE-4EF0-4BCA-B531-745266AF7E42}" destId="{CBAEC943-85DC-48C8-8DC2-BCD15A2B6334}" srcOrd="4" destOrd="0" presId="urn:microsoft.com/office/officeart/2005/8/layout/process1"/>
    <dgm:cxn modelId="{9DBCEC6C-506B-4785-9EBA-7D4EF5F77F47}" type="presParOf" srcId="{C7FA0DCE-4EF0-4BCA-B531-745266AF7E42}" destId="{B65EF126-768A-4A63-BDE3-16AA9F5C150F}" srcOrd="5" destOrd="0" presId="urn:microsoft.com/office/officeart/2005/8/layout/process1"/>
    <dgm:cxn modelId="{6110D227-DDC6-4A68-ABB9-A08E3036401C}" type="presParOf" srcId="{B65EF126-768A-4A63-BDE3-16AA9F5C150F}" destId="{7ACB1932-740D-4459-8959-915960454B6C}" srcOrd="0" destOrd="0" presId="urn:microsoft.com/office/officeart/2005/8/layout/process1"/>
    <dgm:cxn modelId="{BB3061F5-7763-4899-96EF-82D8B756CF8F}" type="presParOf" srcId="{C7FA0DCE-4EF0-4BCA-B531-745266AF7E42}" destId="{EAACA675-693E-466F-8493-2B36BB127E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0A729-8C39-4F31-A9E9-EBEE2B0B4481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206D7-FC75-431D-B400-AABA7DF38394}">
      <dgm:prSet phldrT="[Text]"/>
      <dgm:spPr/>
      <dgm:t>
        <a:bodyPr/>
        <a:lstStyle/>
        <a:p>
          <a:r>
            <a:rPr lang="en-US" dirty="0"/>
            <a:t>SOAR</a:t>
          </a:r>
        </a:p>
      </dgm:t>
    </dgm:pt>
    <dgm:pt modelId="{82401AB5-FAD2-4C19-AC09-219C38ADD82A}" type="parTrans" cxnId="{1EB027E0-F41A-4129-AF6F-9C8CE22D9D86}">
      <dgm:prSet/>
      <dgm:spPr/>
      <dgm:t>
        <a:bodyPr/>
        <a:lstStyle/>
        <a:p>
          <a:endParaRPr lang="en-US"/>
        </a:p>
      </dgm:t>
    </dgm:pt>
    <dgm:pt modelId="{4047833B-63FC-442E-8167-C9559B5268A9}" type="sibTrans" cxnId="{1EB027E0-F41A-4129-AF6F-9C8CE22D9D86}">
      <dgm:prSet/>
      <dgm:spPr/>
      <dgm:t>
        <a:bodyPr/>
        <a:lstStyle/>
        <a:p>
          <a:endParaRPr lang="en-US"/>
        </a:p>
      </dgm:t>
    </dgm:pt>
    <dgm:pt modelId="{C47D7028-CED4-4279-82EF-E7B77D3DA4E7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AB60B367-DE4B-4BEB-B5B0-F42E72C061FF}" type="parTrans" cxnId="{1023B560-32BA-4EA1-9998-857D9729DC59}">
      <dgm:prSet/>
      <dgm:spPr/>
      <dgm:t>
        <a:bodyPr/>
        <a:lstStyle/>
        <a:p>
          <a:endParaRPr lang="en-US"/>
        </a:p>
      </dgm:t>
    </dgm:pt>
    <dgm:pt modelId="{2802F323-B5A6-4F59-B335-3D92665E3A57}" type="sibTrans" cxnId="{1023B560-32BA-4EA1-9998-857D9729DC59}">
      <dgm:prSet/>
      <dgm:spPr/>
      <dgm:t>
        <a:bodyPr/>
        <a:lstStyle/>
        <a:p>
          <a:endParaRPr lang="en-US"/>
        </a:p>
      </dgm:t>
    </dgm:pt>
    <dgm:pt modelId="{4F59C4AA-D2B5-47BA-9644-62E6A46E83BA}">
      <dgm:prSet phldrT="[Text]"/>
      <dgm:spPr/>
      <dgm:t>
        <a:bodyPr/>
        <a:lstStyle/>
        <a:p>
          <a:r>
            <a:rPr lang="en-US" dirty="0"/>
            <a:t>No regular income</a:t>
          </a:r>
        </a:p>
      </dgm:t>
    </dgm:pt>
    <dgm:pt modelId="{B81C9F1B-F5FA-44AF-A3B5-8EA031BE6462}" type="parTrans" cxnId="{02731846-802C-464A-8797-BA4520CE5172}">
      <dgm:prSet/>
      <dgm:spPr/>
      <dgm:t>
        <a:bodyPr/>
        <a:lstStyle/>
        <a:p>
          <a:endParaRPr lang="en-US"/>
        </a:p>
      </dgm:t>
    </dgm:pt>
    <dgm:pt modelId="{B32E19E7-C057-461C-9940-64AF95CF4A3E}" type="sibTrans" cxnId="{02731846-802C-464A-8797-BA4520CE5172}">
      <dgm:prSet/>
      <dgm:spPr/>
      <dgm:t>
        <a:bodyPr/>
        <a:lstStyle/>
        <a:p>
          <a:endParaRPr lang="en-US"/>
        </a:p>
      </dgm:t>
    </dgm:pt>
    <dgm:pt modelId="{623D76CA-C2DA-4BC9-8D33-6DDA766175F7}">
      <dgm:prSet phldrT="[Text]"/>
      <dgm:spPr/>
      <dgm:t>
        <a:bodyPr/>
        <a:lstStyle/>
        <a:p>
          <a:r>
            <a:rPr lang="en-US" dirty="0"/>
            <a:t>Supported Employment</a:t>
          </a:r>
        </a:p>
      </dgm:t>
    </dgm:pt>
    <dgm:pt modelId="{5D65CD5D-8CF9-49A2-953E-F50403F0A443}" type="parTrans" cxnId="{0B96AD07-FDD6-4BA4-8CC6-C380789F4BE0}">
      <dgm:prSet/>
      <dgm:spPr/>
      <dgm:t>
        <a:bodyPr/>
        <a:lstStyle/>
        <a:p>
          <a:endParaRPr lang="en-US"/>
        </a:p>
      </dgm:t>
    </dgm:pt>
    <dgm:pt modelId="{1CA9F110-114D-4CE5-9D26-0A46D0019376}" type="sibTrans" cxnId="{0B96AD07-FDD6-4BA4-8CC6-C380789F4BE0}">
      <dgm:prSet/>
      <dgm:spPr/>
      <dgm:t>
        <a:bodyPr/>
        <a:lstStyle/>
        <a:p>
          <a:endParaRPr lang="en-US"/>
        </a:p>
      </dgm:t>
    </dgm:pt>
    <dgm:pt modelId="{782A6A2D-D069-475E-91F7-355EBFABC626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EA8F888F-52A3-40DD-B2FF-6E56F573E037}" type="parTrans" cxnId="{6B1B827A-8F37-49C0-8835-C83DB687B8AC}">
      <dgm:prSet/>
      <dgm:spPr/>
      <dgm:t>
        <a:bodyPr/>
        <a:lstStyle/>
        <a:p>
          <a:endParaRPr lang="en-US"/>
        </a:p>
      </dgm:t>
    </dgm:pt>
    <dgm:pt modelId="{F01B5EF7-37AC-41A3-BB10-A9F6AE90D38D}" type="sibTrans" cxnId="{6B1B827A-8F37-49C0-8835-C83DB687B8AC}">
      <dgm:prSet/>
      <dgm:spPr/>
      <dgm:t>
        <a:bodyPr/>
        <a:lstStyle/>
        <a:p>
          <a:endParaRPr lang="en-US"/>
        </a:p>
      </dgm:t>
    </dgm:pt>
    <dgm:pt modelId="{CA3D541D-EBE8-4D4F-8F8D-1CD803BB5C0B}">
      <dgm:prSet phldrT="[Text]"/>
      <dgm:spPr/>
      <dgm:t>
        <a:bodyPr/>
        <a:lstStyle/>
        <a:p>
          <a:r>
            <a:rPr lang="en-US" dirty="0"/>
            <a:t>Looking to work</a:t>
          </a:r>
        </a:p>
      </dgm:t>
    </dgm:pt>
    <dgm:pt modelId="{F9A61012-87D6-46F4-BC4B-1B14018F9557}" type="parTrans" cxnId="{82309E14-836C-4330-AF31-06A8070B1319}">
      <dgm:prSet/>
      <dgm:spPr/>
      <dgm:t>
        <a:bodyPr/>
        <a:lstStyle/>
        <a:p>
          <a:endParaRPr lang="en-US"/>
        </a:p>
      </dgm:t>
    </dgm:pt>
    <dgm:pt modelId="{8365FB62-6C2F-499A-9860-2A5A94002720}" type="sibTrans" cxnId="{82309E14-836C-4330-AF31-06A8070B1319}">
      <dgm:prSet/>
      <dgm:spPr/>
      <dgm:t>
        <a:bodyPr/>
        <a:lstStyle/>
        <a:p>
          <a:endParaRPr lang="en-US"/>
        </a:p>
      </dgm:t>
    </dgm:pt>
    <dgm:pt modelId="{21C9CA15-6B21-4E59-8373-DB34FE2BA0E9}">
      <dgm:prSet phldrT="[Text]"/>
      <dgm:spPr/>
      <dgm:t>
        <a:bodyPr/>
        <a:lstStyle/>
        <a:p>
          <a:r>
            <a:rPr lang="en-US" dirty="0"/>
            <a:t>Workforce Solutions</a:t>
          </a:r>
        </a:p>
      </dgm:t>
    </dgm:pt>
    <dgm:pt modelId="{E966E010-395A-4DEF-9C12-643351EF8240}" type="parTrans" cxnId="{3EA8662F-3A9E-4A7E-B26A-BF921887D5BE}">
      <dgm:prSet/>
      <dgm:spPr/>
      <dgm:t>
        <a:bodyPr/>
        <a:lstStyle/>
        <a:p>
          <a:endParaRPr lang="en-US"/>
        </a:p>
      </dgm:t>
    </dgm:pt>
    <dgm:pt modelId="{FB0CF50E-09C5-41B5-B5E8-BB36AD43BE99}" type="sibTrans" cxnId="{3EA8662F-3A9E-4A7E-B26A-BF921887D5BE}">
      <dgm:prSet/>
      <dgm:spPr/>
      <dgm:t>
        <a:bodyPr/>
        <a:lstStyle/>
        <a:p>
          <a:endParaRPr lang="en-US"/>
        </a:p>
      </dgm:t>
    </dgm:pt>
    <dgm:pt modelId="{6E6898BB-8D2C-4DBD-AD7F-AE062F779390}">
      <dgm:prSet phldrT="[Text]"/>
      <dgm:spPr/>
      <dgm:t>
        <a:bodyPr/>
        <a:lstStyle/>
        <a:p>
          <a:r>
            <a:rPr lang="en-US" dirty="0"/>
            <a:t>No disability</a:t>
          </a:r>
        </a:p>
      </dgm:t>
    </dgm:pt>
    <dgm:pt modelId="{392157DC-B49C-4EE7-9E2F-AC9EE593D2D7}" type="parTrans" cxnId="{B733D862-631B-40AE-9B96-84975B6CB677}">
      <dgm:prSet/>
      <dgm:spPr/>
      <dgm:t>
        <a:bodyPr/>
        <a:lstStyle/>
        <a:p>
          <a:endParaRPr lang="en-US"/>
        </a:p>
      </dgm:t>
    </dgm:pt>
    <dgm:pt modelId="{AB7E3F18-3081-436B-BF40-0B689C2B98FF}" type="sibTrans" cxnId="{B733D862-631B-40AE-9B96-84975B6CB677}">
      <dgm:prSet/>
      <dgm:spPr/>
      <dgm:t>
        <a:bodyPr/>
        <a:lstStyle/>
        <a:p>
          <a:endParaRPr lang="en-US"/>
        </a:p>
      </dgm:t>
    </dgm:pt>
    <dgm:pt modelId="{5205899C-B424-430F-99BB-16A447C938D8}">
      <dgm:prSet phldrT="[Text]"/>
      <dgm:spPr/>
      <dgm:t>
        <a:bodyPr/>
        <a:lstStyle/>
        <a:p>
          <a:r>
            <a:rPr lang="en-US" dirty="0"/>
            <a:t>Looking to work</a:t>
          </a:r>
        </a:p>
      </dgm:t>
    </dgm:pt>
    <dgm:pt modelId="{B56A07A8-16D6-4CFE-8F3F-6F3A1C1445C3}" type="parTrans" cxnId="{4C186C82-FF84-4ED1-AD4D-BFEBD274F74A}">
      <dgm:prSet/>
      <dgm:spPr/>
      <dgm:t>
        <a:bodyPr/>
        <a:lstStyle/>
        <a:p>
          <a:endParaRPr lang="en-US"/>
        </a:p>
      </dgm:t>
    </dgm:pt>
    <dgm:pt modelId="{73B7E174-43C1-4881-8C0C-5BFFDD34A81F}" type="sibTrans" cxnId="{4C186C82-FF84-4ED1-AD4D-BFEBD274F74A}">
      <dgm:prSet/>
      <dgm:spPr/>
      <dgm:t>
        <a:bodyPr/>
        <a:lstStyle/>
        <a:p>
          <a:endParaRPr lang="en-US"/>
        </a:p>
      </dgm:t>
    </dgm:pt>
    <dgm:pt modelId="{5D95163F-96DA-49FB-8DC7-28D69724A7AF}">
      <dgm:prSet phldrT="[Text]"/>
      <dgm:spPr/>
      <dgm:t>
        <a:bodyPr/>
        <a:lstStyle/>
        <a:p>
          <a:r>
            <a:rPr lang="en-US" dirty="0"/>
            <a:t>Assistance with the SSA/VA Benefits application process</a:t>
          </a:r>
        </a:p>
      </dgm:t>
    </dgm:pt>
    <dgm:pt modelId="{ACEFDC0F-AB39-4769-ADA8-91A1BFF2D1ED}" type="parTrans" cxnId="{32B83C6A-690C-4CDB-8D5B-CFCD09EF3319}">
      <dgm:prSet/>
      <dgm:spPr/>
      <dgm:t>
        <a:bodyPr/>
        <a:lstStyle/>
        <a:p>
          <a:endParaRPr lang="en-US"/>
        </a:p>
      </dgm:t>
    </dgm:pt>
    <dgm:pt modelId="{3B1291B7-5660-40AF-BB80-3FADEA98A13B}" type="sibTrans" cxnId="{32B83C6A-690C-4CDB-8D5B-CFCD09EF3319}">
      <dgm:prSet/>
      <dgm:spPr/>
      <dgm:t>
        <a:bodyPr/>
        <a:lstStyle/>
        <a:p>
          <a:endParaRPr lang="en-US"/>
        </a:p>
      </dgm:t>
    </dgm:pt>
    <dgm:pt modelId="{4D41026E-29E3-4ECE-A8E6-394AABE3D940}">
      <dgm:prSet phldrT="[Text]"/>
      <dgm:spPr/>
      <dgm:t>
        <a:bodyPr/>
        <a:lstStyle/>
        <a:p>
          <a:r>
            <a:rPr lang="en-US" dirty="0"/>
            <a:t>Intensive workforce development supports</a:t>
          </a:r>
        </a:p>
      </dgm:t>
    </dgm:pt>
    <dgm:pt modelId="{0AE09D1A-8D03-42AF-8B84-28B6A3406089}" type="parTrans" cxnId="{E8B9F1E4-720D-4FDA-AB05-742A2AF7C294}">
      <dgm:prSet/>
      <dgm:spPr/>
      <dgm:t>
        <a:bodyPr/>
        <a:lstStyle/>
        <a:p>
          <a:endParaRPr lang="en-US"/>
        </a:p>
      </dgm:t>
    </dgm:pt>
    <dgm:pt modelId="{74CAA604-F753-41CA-A803-AA13A9770289}" type="sibTrans" cxnId="{E8B9F1E4-720D-4FDA-AB05-742A2AF7C294}">
      <dgm:prSet/>
      <dgm:spPr/>
      <dgm:t>
        <a:bodyPr/>
        <a:lstStyle/>
        <a:p>
          <a:endParaRPr lang="en-US"/>
        </a:p>
      </dgm:t>
    </dgm:pt>
    <dgm:pt modelId="{78155BDC-8D06-4479-84E8-304FCDFB7A25}">
      <dgm:prSet phldrT="[Text]"/>
      <dgm:spPr/>
      <dgm:t>
        <a:bodyPr/>
        <a:lstStyle/>
        <a:p>
          <a:r>
            <a:rPr lang="en-US" dirty="0"/>
            <a:t>Traditional workforce development supports/embedded staff with Workforce Solutions/Building capacity</a:t>
          </a:r>
        </a:p>
      </dgm:t>
    </dgm:pt>
    <dgm:pt modelId="{0CA87A22-E22F-4560-8199-20404A7BB552}" type="parTrans" cxnId="{01762230-A10B-4831-9112-F222F20B1919}">
      <dgm:prSet/>
      <dgm:spPr/>
      <dgm:t>
        <a:bodyPr/>
        <a:lstStyle/>
        <a:p>
          <a:endParaRPr lang="en-US"/>
        </a:p>
      </dgm:t>
    </dgm:pt>
    <dgm:pt modelId="{9D8BCBD8-8BA8-4B20-A94F-6B027F3AD243}" type="sibTrans" cxnId="{01762230-A10B-4831-9112-F222F20B1919}">
      <dgm:prSet/>
      <dgm:spPr/>
      <dgm:t>
        <a:bodyPr/>
        <a:lstStyle/>
        <a:p>
          <a:endParaRPr lang="en-US"/>
        </a:p>
      </dgm:t>
    </dgm:pt>
    <dgm:pt modelId="{D21465D2-3677-43BD-B61C-6550CF5E11BE}">
      <dgm:prSet phldrT="[Text]"/>
      <dgm:spPr/>
      <dgm:t>
        <a:bodyPr/>
        <a:lstStyle/>
        <a:p>
          <a:endParaRPr lang="en-US" dirty="0"/>
        </a:p>
      </dgm:t>
    </dgm:pt>
    <dgm:pt modelId="{9E0319DD-E791-4CED-9639-FC53E5284974}" type="parTrans" cxnId="{8DFA6C78-A4DE-4003-8632-275470E77770}">
      <dgm:prSet/>
      <dgm:spPr/>
      <dgm:t>
        <a:bodyPr/>
        <a:lstStyle/>
        <a:p>
          <a:endParaRPr lang="en-US"/>
        </a:p>
      </dgm:t>
    </dgm:pt>
    <dgm:pt modelId="{CB3407E5-7664-4340-B57B-D4099E8A0A36}" type="sibTrans" cxnId="{8DFA6C78-A4DE-4003-8632-275470E77770}">
      <dgm:prSet/>
      <dgm:spPr/>
      <dgm:t>
        <a:bodyPr/>
        <a:lstStyle/>
        <a:p>
          <a:endParaRPr lang="en-US"/>
        </a:p>
      </dgm:t>
    </dgm:pt>
    <dgm:pt modelId="{3483D172-4AF1-4E43-A272-AA88161E1C1F}">
      <dgm:prSet phldrT="[Text]"/>
      <dgm:spPr/>
      <dgm:t>
        <a:bodyPr/>
        <a:lstStyle/>
        <a:p>
          <a:endParaRPr lang="en-US" dirty="0"/>
        </a:p>
      </dgm:t>
    </dgm:pt>
    <dgm:pt modelId="{8BFBE4D1-50DA-4075-9AF1-0705A244E713}" type="parTrans" cxnId="{C170B139-4909-46A5-8F9D-512115AA911C}">
      <dgm:prSet/>
      <dgm:spPr/>
      <dgm:t>
        <a:bodyPr/>
        <a:lstStyle/>
        <a:p>
          <a:endParaRPr lang="en-US"/>
        </a:p>
      </dgm:t>
    </dgm:pt>
    <dgm:pt modelId="{7CD390D0-79EE-4707-BA9F-D540C14EA3C5}" type="sibTrans" cxnId="{C170B139-4909-46A5-8F9D-512115AA911C}">
      <dgm:prSet/>
      <dgm:spPr/>
      <dgm:t>
        <a:bodyPr/>
        <a:lstStyle/>
        <a:p>
          <a:endParaRPr lang="en-US"/>
        </a:p>
      </dgm:t>
    </dgm:pt>
    <dgm:pt modelId="{DDDED1C2-430B-4F17-85FA-FD398CCE9981}">
      <dgm:prSet phldrT="[Text]"/>
      <dgm:spPr/>
      <dgm:t>
        <a:bodyPr/>
        <a:lstStyle/>
        <a:p>
          <a:endParaRPr lang="en-US" dirty="0"/>
        </a:p>
      </dgm:t>
    </dgm:pt>
    <dgm:pt modelId="{A77776B0-2284-41A5-A94D-90BC2E752C90}" type="parTrans" cxnId="{B9CF30EE-20C4-4C60-80CD-6E9BA349AA69}">
      <dgm:prSet/>
      <dgm:spPr/>
      <dgm:t>
        <a:bodyPr/>
        <a:lstStyle/>
        <a:p>
          <a:endParaRPr lang="en-US"/>
        </a:p>
      </dgm:t>
    </dgm:pt>
    <dgm:pt modelId="{C32FDD25-0C05-45E7-9B11-437274E42486}" type="sibTrans" cxnId="{B9CF30EE-20C4-4C60-80CD-6E9BA349AA69}">
      <dgm:prSet/>
      <dgm:spPr/>
      <dgm:t>
        <a:bodyPr/>
        <a:lstStyle/>
        <a:p>
          <a:endParaRPr lang="en-US"/>
        </a:p>
      </dgm:t>
    </dgm:pt>
    <dgm:pt modelId="{CA5E42FF-665D-49C6-956A-15876BCAD4D0}">
      <dgm:prSet phldrT="[Text]"/>
      <dgm:spPr/>
      <dgm:t>
        <a:bodyPr/>
        <a:lstStyle/>
        <a:p>
          <a:r>
            <a:rPr lang="en-US" dirty="0"/>
            <a:t>Work Incentives Counseling</a:t>
          </a:r>
        </a:p>
      </dgm:t>
    </dgm:pt>
    <dgm:pt modelId="{674B6638-04C2-4A39-95F5-E9FFF507202F}" type="parTrans" cxnId="{B28A402E-D70B-4ED1-B655-8988978E9BBE}">
      <dgm:prSet/>
      <dgm:spPr/>
    </dgm:pt>
    <dgm:pt modelId="{C4A1A5E8-3360-4736-8DE9-053197C2D9AD}" type="sibTrans" cxnId="{B28A402E-D70B-4ED1-B655-8988978E9BBE}">
      <dgm:prSet/>
      <dgm:spPr/>
    </dgm:pt>
    <dgm:pt modelId="{51462E8D-618C-4917-90E4-698821FB7ADD}">
      <dgm:prSet phldrT="[Text]"/>
      <dgm:spPr/>
      <dgm:t>
        <a:bodyPr/>
        <a:lstStyle/>
        <a:p>
          <a:endParaRPr lang="en-US" dirty="0"/>
        </a:p>
      </dgm:t>
    </dgm:pt>
    <dgm:pt modelId="{63E689E1-4031-47B0-A285-4FD6E4E0768C}" type="parTrans" cxnId="{309F209F-1C46-4238-A83C-BEB907BA030F}">
      <dgm:prSet/>
      <dgm:spPr/>
    </dgm:pt>
    <dgm:pt modelId="{1BA68CF1-CE21-4C7C-B90D-59D058B221BC}" type="sibTrans" cxnId="{309F209F-1C46-4238-A83C-BEB907BA030F}">
      <dgm:prSet/>
      <dgm:spPr/>
    </dgm:pt>
    <dgm:pt modelId="{12CDA6E4-1035-42C9-AFCB-5FDBC17FCF48}">
      <dgm:prSet phldrT="[Text]"/>
      <dgm:spPr/>
      <dgm:t>
        <a:bodyPr/>
        <a:lstStyle/>
        <a:p>
          <a:r>
            <a:rPr lang="en-US" dirty="0"/>
            <a:t>Medicaid/Medicare/VA</a:t>
          </a:r>
        </a:p>
      </dgm:t>
    </dgm:pt>
    <dgm:pt modelId="{274BDDC2-02E7-43F2-A9B4-0BDC03B24D33}" type="parTrans" cxnId="{37BEA79D-9DA5-4988-AD99-2619DF3A99C5}">
      <dgm:prSet/>
      <dgm:spPr/>
    </dgm:pt>
    <dgm:pt modelId="{475BD885-4BFE-46F2-934F-C1BC344A4634}" type="sibTrans" cxnId="{37BEA79D-9DA5-4988-AD99-2619DF3A99C5}">
      <dgm:prSet/>
      <dgm:spPr/>
    </dgm:pt>
    <dgm:pt modelId="{F2D82FB3-4794-4F99-B09E-BCF82FBEAEFB}" type="pres">
      <dgm:prSet presAssocID="{7440A729-8C39-4F31-A9E9-EBEE2B0B44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807C8-7540-4948-8F83-7A2796EA0C7B}" type="pres">
      <dgm:prSet presAssocID="{950206D7-FC75-431D-B400-AABA7DF38394}" presName="composite" presStyleCnt="0"/>
      <dgm:spPr/>
    </dgm:pt>
    <dgm:pt modelId="{C968FD8A-9B43-4567-B9AC-4C1ED2C01BEF}" type="pres">
      <dgm:prSet presAssocID="{950206D7-FC75-431D-B400-AABA7DF383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0E5D9-EEB6-4683-9F01-621A2FEF9915}" type="pres">
      <dgm:prSet presAssocID="{950206D7-FC75-431D-B400-AABA7DF383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8BAC-AD27-4285-94EC-5D762167C8E5}" type="pres">
      <dgm:prSet presAssocID="{4047833B-63FC-442E-8167-C9559B5268A9}" presName="space" presStyleCnt="0"/>
      <dgm:spPr/>
    </dgm:pt>
    <dgm:pt modelId="{BFC0D5CA-2BE8-4880-B23E-26B0A6A1A781}" type="pres">
      <dgm:prSet presAssocID="{623D76CA-C2DA-4BC9-8D33-6DDA766175F7}" presName="composite" presStyleCnt="0"/>
      <dgm:spPr/>
    </dgm:pt>
    <dgm:pt modelId="{26579BB4-716D-4C77-9373-F2098B1B473D}" type="pres">
      <dgm:prSet presAssocID="{623D76CA-C2DA-4BC9-8D33-6DDA766175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995D5-43F8-45A5-BE61-C4458A4CCF39}" type="pres">
      <dgm:prSet presAssocID="{623D76CA-C2DA-4BC9-8D33-6DDA766175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A63F-270B-4C86-942E-F7F3B0BAFA6A}" type="pres">
      <dgm:prSet presAssocID="{1CA9F110-114D-4CE5-9D26-0A46D0019376}" presName="space" presStyleCnt="0"/>
      <dgm:spPr/>
    </dgm:pt>
    <dgm:pt modelId="{AADD6C93-D65A-4F8D-A021-67247BAB7B06}" type="pres">
      <dgm:prSet presAssocID="{21C9CA15-6B21-4E59-8373-DB34FE2BA0E9}" presName="composite" presStyleCnt="0"/>
      <dgm:spPr/>
    </dgm:pt>
    <dgm:pt modelId="{45E22FCB-64A5-4980-8901-5F275519736F}" type="pres">
      <dgm:prSet presAssocID="{21C9CA15-6B21-4E59-8373-DB34FE2BA0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28648-AFDA-473B-B519-B2362D5CD513}" type="pres">
      <dgm:prSet presAssocID="{21C9CA15-6B21-4E59-8373-DB34FE2BA0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A402E-D70B-4ED1-B655-8988978E9BBE}" srcId="{950206D7-FC75-431D-B400-AABA7DF38394}" destId="{CA5E42FF-665D-49C6-956A-15876BCAD4D0}" srcOrd="4" destOrd="0" parTransId="{674B6638-04C2-4A39-95F5-E9FFF507202F}" sibTransId="{C4A1A5E8-3360-4736-8DE9-053197C2D9AD}"/>
    <dgm:cxn modelId="{BD3FB1A4-3535-4F91-9332-302AD2E57531}" type="presOf" srcId="{CA3D541D-EBE8-4D4F-8F8D-1CD803BB5C0B}" destId="{D95995D5-43F8-45A5-BE61-C4458A4CCF39}" srcOrd="0" destOrd="1" presId="urn:microsoft.com/office/officeart/2005/8/layout/hList1"/>
    <dgm:cxn modelId="{DE84E243-538F-4664-85F1-82DF2325C8B1}" type="presOf" srcId="{4F59C4AA-D2B5-47BA-9644-62E6A46E83BA}" destId="{2330E5D9-EEB6-4683-9F01-621A2FEF9915}" srcOrd="0" destOrd="1" presId="urn:microsoft.com/office/officeart/2005/8/layout/hList1"/>
    <dgm:cxn modelId="{E8B9F1E4-720D-4FDA-AB05-742A2AF7C294}" srcId="{623D76CA-C2DA-4BC9-8D33-6DDA766175F7}" destId="{4D41026E-29E3-4ECE-A8E6-394AABE3D940}" srcOrd="3" destOrd="0" parTransId="{0AE09D1A-8D03-42AF-8B84-28B6A3406089}" sibTransId="{74CAA604-F753-41CA-A803-AA13A9770289}"/>
    <dgm:cxn modelId="{46951982-629B-413D-B0DA-6DED963240CE}" type="presOf" srcId="{6E6898BB-8D2C-4DBD-AD7F-AE062F779390}" destId="{1A128648-AFDA-473B-B519-B2362D5CD513}" srcOrd="0" destOrd="0" presId="urn:microsoft.com/office/officeart/2005/8/layout/hList1"/>
    <dgm:cxn modelId="{8F0BD411-9A9E-4B71-B62B-D7F0631FC90B}" type="presOf" srcId="{CA5E42FF-665D-49C6-956A-15876BCAD4D0}" destId="{2330E5D9-EEB6-4683-9F01-621A2FEF9915}" srcOrd="0" destOrd="4" presId="urn:microsoft.com/office/officeart/2005/8/layout/hList1"/>
    <dgm:cxn modelId="{1EB027E0-F41A-4129-AF6F-9C8CE22D9D86}" srcId="{7440A729-8C39-4F31-A9E9-EBEE2B0B4481}" destId="{950206D7-FC75-431D-B400-AABA7DF38394}" srcOrd="0" destOrd="0" parTransId="{82401AB5-FAD2-4C19-AC09-219C38ADD82A}" sibTransId="{4047833B-63FC-442E-8167-C9559B5268A9}"/>
    <dgm:cxn modelId="{0B96AD07-FDD6-4BA4-8CC6-C380789F4BE0}" srcId="{7440A729-8C39-4F31-A9E9-EBEE2B0B4481}" destId="{623D76CA-C2DA-4BC9-8D33-6DDA766175F7}" srcOrd="1" destOrd="0" parTransId="{5D65CD5D-8CF9-49A2-953E-F50403F0A443}" sibTransId="{1CA9F110-114D-4CE5-9D26-0A46D0019376}"/>
    <dgm:cxn modelId="{6B1B827A-8F37-49C0-8835-C83DB687B8AC}" srcId="{623D76CA-C2DA-4BC9-8D33-6DDA766175F7}" destId="{782A6A2D-D069-475E-91F7-355EBFABC626}" srcOrd="0" destOrd="0" parTransId="{EA8F888F-52A3-40DD-B2FF-6E56F573E037}" sibTransId="{F01B5EF7-37AC-41A3-BB10-A9F6AE90D38D}"/>
    <dgm:cxn modelId="{6ED4D991-1AD9-45EB-A80B-E8358981AA73}" type="presOf" srcId="{5205899C-B424-430F-99BB-16A447C938D8}" destId="{1A128648-AFDA-473B-B519-B2362D5CD513}" srcOrd="0" destOrd="1" presId="urn:microsoft.com/office/officeart/2005/8/layout/hList1"/>
    <dgm:cxn modelId="{4F5DE655-539C-4AAB-9FD9-975361E5F3B8}" type="presOf" srcId="{623D76CA-C2DA-4BC9-8D33-6DDA766175F7}" destId="{26579BB4-716D-4C77-9373-F2098B1B473D}" srcOrd="0" destOrd="0" presId="urn:microsoft.com/office/officeart/2005/8/layout/hList1"/>
    <dgm:cxn modelId="{BEC9BB7C-FCA7-46A1-BEFF-162CF436A80A}" type="presOf" srcId="{78155BDC-8D06-4479-84E8-304FCDFB7A25}" destId="{1A128648-AFDA-473B-B519-B2362D5CD513}" srcOrd="0" destOrd="3" presId="urn:microsoft.com/office/officeart/2005/8/layout/hList1"/>
    <dgm:cxn modelId="{15918440-301B-4C63-B098-71F57AD7E5CA}" type="presOf" srcId="{7440A729-8C39-4F31-A9E9-EBEE2B0B4481}" destId="{F2D82FB3-4794-4F99-B09E-BCF82FBEAEFB}" srcOrd="0" destOrd="0" presId="urn:microsoft.com/office/officeart/2005/8/layout/hList1"/>
    <dgm:cxn modelId="{352E39E8-E809-4E36-AC14-AF48F3785F7D}" type="presOf" srcId="{950206D7-FC75-431D-B400-AABA7DF38394}" destId="{C968FD8A-9B43-4567-B9AC-4C1ED2C01BEF}" srcOrd="0" destOrd="0" presId="urn:microsoft.com/office/officeart/2005/8/layout/hList1"/>
    <dgm:cxn modelId="{43896551-EF97-438A-B1E1-5B76F7A616A6}" type="presOf" srcId="{3483D172-4AF1-4E43-A272-AA88161E1C1F}" destId="{D95995D5-43F8-45A5-BE61-C4458A4CCF39}" srcOrd="0" destOrd="2" presId="urn:microsoft.com/office/officeart/2005/8/layout/hList1"/>
    <dgm:cxn modelId="{3E805DB2-196D-4C3D-95FF-398700E90764}" type="presOf" srcId="{C47D7028-CED4-4279-82EF-E7B77D3DA4E7}" destId="{2330E5D9-EEB6-4683-9F01-621A2FEF9915}" srcOrd="0" destOrd="0" presId="urn:microsoft.com/office/officeart/2005/8/layout/hList1"/>
    <dgm:cxn modelId="{DA4AB5C6-40FE-4207-9E4C-D68BB3A697F8}" type="presOf" srcId="{DDDED1C2-430B-4F17-85FA-FD398CCE9981}" destId="{1A128648-AFDA-473B-B519-B2362D5CD513}" srcOrd="0" destOrd="2" presId="urn:microsoft.com/office/officeart/2005/8/layout/hList1"/>
    <dgm:cxn modelId="{B121E77C-4B02-47E5-BC45-20986A4D4ABB}" type="presOf" srcId="{782A6A2D-D069-475E-91F7-355EBFABC626}" destId="{D95995D5-43F8-45A5-BE61-C4458A4CCF39}" srcOrd="0" destOrd="0" presId="urn:microsoft.com/office/officeart/2005/8/layout/hList1"/>
    <dgm:cxn modelId="{82309E14-836C-4330-AF31-06A8070B1319}" srcId="{623D76CA-C2DA-4BC9-8D33-6DDA766175F7}" destId="{CA3D541D-EBE8-4D4F-8F8D-1CD803BB5C0B}" srcOrd="1" destOrd="0" parTransId="{F9A61012-87D6-46F4-BC4B-1B14018F9557}" sibTransId="{8365FB62-6C2F-499A-9860-2A5A94002720}"/>
    <dgm:cxn modelId="{E5A8EA5D-04A7-4AE5-AC56-30483DC45D36}" type="presOf" srcId="{4D41026E-29E3-4ECE-A8E6-394AABE3D940}" destId="{D95995D5-43F8-45A5-BE61-C4458A4CCF39}" srcOrd="0" destOrd="3" presId="urn:microsoft.com/office/officeart/2005/8/layout/hList1"/>
    <dgm:cxn modelId="{37BEA79D-9DA5-4988-AD99-2619DF3A99C5}" srcId="{950206D7-FC75-431D-B400-AABA7DF38394}" destId="{12CDA6E4-1035-42C9-AFCB-5FDBC17FCF48}" srcOrd="5" destOrd="0" parTransId="{274BDDC2-02E7-43F2-A9B4-0BDC03B24D33}" sibTransId="{475BD885-4BFE-46F2-934F-C1BC344A4634}"/>
    <dgm:cxn modelId="{1E225D13-2077-4A75-AF3C-B6AFA564C322}" type="presOf" srcId="{D21465D2-3677-43BD-B61C-6550CF5E11BE}" destId="{2330E5D9-EEB6-4683-9F01-621A2FEF9915}" srcOrd="0" destOrd="2" presId="urn:microsoft.com/office/officeart/2005/8/layout/hList1"/>
    <dgm:cxn modelId="{B9CF30EE-20C4-4C60-80CD-6E9BA349AA69}" srcId="{21C9CA15-6B21-4E59-8373-DB34FE2BA0E9}" destId="{DDDED1C2-430B-4F17-85FA-FD398CCE9981}" srcOrd="2" destOrd="0" parTransId="{A77776B0-2284-41A5-A94D-90BC2E752C90}" sibTransId="{C32FDD25-0C05-45E7-9B11-437274E42486}"/>
    <dgm:cxn modelId="{32B83C6A-690C-4CDB-8D5B-CFCD09EF3319}" srcId="{950206D7-FC75-431D-B400-AABA7DF38394}" destId="{5D95163F-96DA-49FB-8DC7-28D69724A7AF}" srcOrd="3" destOrd="0" parTransId="{ACEFDC0F-AB39-4769-ADA8-91A1BFF2D1ED}" sibTransId="{3B1291B7-5660-40AF-BB80-3FADEA98A13B}"/>
    <dgm:cxn modelId="{309F209F-1C46-4238-A83C-BEB907BA030F}" srcId="{950206D7-FC75-431D-B400-AABA7DF38394}" destId="{51462E8D-618C-4917-90E4-698821FB7ADD}" srcOrd="6" destOrd="0" parTransId="{63E689E1-4031-47B0-A285-4FD6E4E0768C}" sibTransId="{1BA68CF1-CE21-4C7C-B90D-59D058B221BC}"/>
    <dgm:cxn modelId="{B733D862-631B-40AE-9B96-84975B6CB677}" srcId="{21C9CA15-6B21-4E59-8373-DB34FE2BA0E9}" destId="{6E6898BB-8D2C-4DBD-AD7F-AE062F779390}" srcOrd="0" destOrd="0" parTransId="{392157DC-B49C-4EE7-9E2F-AC9EE593D2D7}" sibTransId="{AB7E3F18-3081-436B-BF40-0B689C2B98FF}"/>
    <dgm:cxn modelId="{5C786171-40D9-4B4E-A36C-05ED60D010CB}" type="presOf" srcId="{12CDA6E4-1035-42C9-AFCB-5FDBC17FCF48}" destId="{2330E5D9-EEB6-4683-9F01-621A2FEF9915}" srcOrd="0" destOrd="5" presId="urn:microsoft.com/office/officeart/2005/8/layout/hList1"/>
    <dgm:cxn modelId="{02731846-802C-464A-8797-BA4520CE5172}" srcId="{950206D7-FC75-431D-B400-AABA7DF38394}" destId="{4F59C4AA-D2B5-47BA-9644-62E6A46E83BA}" srcOrd="1" destOrd="0" parTransId="{B81C9F1B-F5FA-44AF-A3B5-8EA031BE6462}" sibTransId="{B32E19E7-C057-461C-9940-64AF95CF4A3E}"/>
    <dgm:cxn modelId="{4C186C82-FF84-4ED1-AD4D-BFEBD274F74A}" srcId="{21C9CA15-6B21-4E59-8373-DB34FE2BA0E9}" destId="{5205899C-B424-430F-99BB-16A447C938D8}" srcOrd="1" destOrd="0" parTransId="{B56A07A8-16D6-4CFE-8F3F-6F3A1C1445C3}" sibTransId="{73B7E174-43C1-4881-8C0C-5BFFDD34A81F}"/>
    <dgm:cxn modelId="{01762230-A10B-4831-9112-F222F20B1919}" srcId="{21C9CA15-6B21-4E59-8373-DB34FE2BA0E9}" destId="{78155BDC-8D06-4479-84E8-304FCDFB7A25}" srcOrd="3" destOrd="0" parTransId="{0CA87A22-E22F-4560-8199-20404A7BB552}" sibTransId="{9D8BCBD8-8BA8-4B20-A94F-6B027F3AD243}"/>
    <dgm:cxn modelId="{C9E3806B-16DE-463D-9392-6319FCF0D02D}" type="presOf" srcId="{51462E8D-618C-4917-90E4-698821FB7ADD}" destId="{2330E5D9-EEB6-4683-9F01-621A2FEF9915}" srcOrd="0" destOrd="6" presId="urn:microsoft.com/office/officeart/2005/8/layout/hList1"/>
    <dgm:cxn modelId="{3EA8662F-3A9E-4A7E-B26A-BF921887D5BE}" srcId="{7440A729-8C39-4F31-A9E9-EBEE2B0B4481}" destId="{21C9CA15-6B21-4E59-8373-DB34FE2BA0E9}" srcOrd="2" destOrd="0" parTransId="{E966E010-395A-4DEF-9C12-643351EF8240}" sibTransId="{FB0CF50E-09C5-41B5-B5E8-BB36AD43BE99}"/>
    <dgm:cxn modelId="{1023B560-32BA-4EA1-9998-857D9729DC59}" srcId="{950206D7-FC75-431D-B400-AABA7DF38394}" destId="{C47D7028-CED4-4279-82EF-E7B77D3DA4E7}" srcOrd="0" destOrd="0" parTransId="{AB60B367-DE4B-4BEB-B5B0-F42E72C061FF}" sibTransId="{2802F323-B5A6-4F59-B335-3D92665E3A57}"/>
    <dgm:cxn modelId="{C170B139-4909-46A5-8F9D-512115AA911C}" srcId="{623D76CA-C2DA-4BC9-8D33-6DDA766175F7}" destId="{3483D172-4AF1-4E43-A272-AA88161E1C1F}" srcOrd="2" destOrd="0" parTransId="{8BFBE4D1-50DA-4075-9AF1-0705A244E713}" sibTransId="{7CD390D0-79EE-4707-BA9F-D540C14EA3C5}"/>
    <dgm:cxn modelId="{0C2B33B3-A4E2-432B-8DE6-F040927E6F00}" type="presOf" srcId="{5D95163F-96DA-49FB-8DC7-28D69724A7AF}" destId="{2330E5D9-EEB6-4683-9F01-621A2FEF9915}" srcOrd="0" destOrd="3" presId="urn:microsoft.com/office/officeart/2005/8/layout/hList1"/>
    <dgm:cxn modelId="{8DFA6C78-A4DE-4003-8632-275470E77770}" srcId="{950206D7-FC75-431D-B400-AABA7DF38394}" destId="{D21465D2-3677-43BD-B61C-6550CF5E11BE}" srcOrd="2" destOrd="0" parTransId="{9E0319DD-E791-4CED-9639-FC53E5284974}" sibTransId="{CB3407E5-7664-4340-B57B-D4099E8A0A36}"/>
    <dgm:cxn modelId="{B6AB6753-EFC3-4AA9-8B28-1BFA05731039}" type="presOf" srcId="{21C9CA15-6B21-4E59-8373-DB34FE2BA0E9}" destId="{45E22FCB-64A5-4980-8901-5F275519736F}" srcOrd="0" destOrd="0" presId="urn:microsoft.com/office/officeart/2005/8/layout/hList1"/>
    <dgm:cxn modelId="{A78721E7-7BCC-4E64-A775-5C1DA22F3497}" type="presParOf" srcId="{F2D82FB3-4794-4F99-B09E-BCF82FBEAEFB}" destId="{4CE807C8-7540-4948-8F83-7A2796EA0C7B}" srcOrd="0" destOrd="0" presId="urn:microsoft.com/office/officeart/2005/8/layout/hList1"/>
    <dgm:cxn modelId="{F658DB5E-F06C-4BE6-B5EE-D23A4686B246}" type="presParOf" srcId="{4CE807C8-7540-4948-8F83-7A2796EA0C7B}" destId="{C968FD8A-9B43-4567-B9AC-4C1ED2C01BEF}" srcOrd="0" destOrd="0" presId="urn:microsoft.com/office/officeart/2005/8/layout/hList1"/>
    <dgm:cxn modelId="{A0CC5FE9-5433-495D-A419-12F9BB1CB845}" type="presParOf" srcId="{4CE807C8-7540-4948-8F83-7A2796EA0C7B}" destId="{2330E5D9-EEB6-4683-9F01-621A2FEF9915}" srcOrd="1" destOrd="0" presId="urn:microsoft.com/office/officeart/2005/8/layout/hList1"/>
    <dgm:cxn modelId="{97EB15D3-6CB2-47E0-AE78-5E13949FA51A}" type="presParOf" srcId="{F2D82FB3-4794-4F99-B09E-BCF82FBEAEFB}" destId="{CB158BAC-AD27-4285-94EC-5D762167C8E5}" srcOrd="1" destOrd="0" presId="urn:microsoft.com/office/officeart/2005/8/layout/hList1"/>
    <dgm:cxn modelId="{068EED62-09B8-49FA-9F48-0FF6B285A410}" type="presParOf" srcId="{F2D82FB3-4794-4F99-B09E-BCF82FBEAEFB}" destId="{BFC0D5CA-2BE8-4880-B23E-26B0A6A1A781}" srcOrd="2" destOrd="0" presId="urn:microsoft.com/office/officeart/2005/8/layout/hList1"/>
    <dgm:cxn modelId="{5D9EA920-30C1-4923-81BD-8D73F84B1AB9}" type="presParOf" srcId="{BFC0D5CA-2BE8-4880-B23E-26B0A6A1A781}" destId="{26579BB4-716D-4C77-9373-F2098B1B473D}" srcOrd="0" destOrd="0" presId="urn:microsoft.com/office/officeart/2005/8/layout/hList1"/>
    <dgm:cxn modelId="{F059E74D-61B6-45BE-9999-901C2EAE4735}" type="presParOf" srcId="{BFC0D5CA-2BE8-4880-B23E-26B0A6A1A781}" destId="{D95995D5-43F8-45A5-BE61-C4458A4CCF39}" srcOrd="1" destOrd="0" presId="urn:microsoft.com/office/officeart/2005/8/layout/hList1"/>
    <dgm:cxn modelId="{B9BA5D3A-9FF7-42B2-B34B-E331969C355E}" type="presParOf" srcId="{F2D82FB3-4794-4F99-B09E-BCF82FBEAEFB}" destId="{D4EFA63F-270B-4C86-942E-F7F3B0BAFA6A}" srcOrd="3" destOrd="0" presId="urn:microsoft.com/office/officeart/2005/8/layout/hList1"/>
    <dgm:cxn modelId="{CE0D9314-1F71-4E0A-A526-94C21BFA5724}" type="presParOf" srcId="{F2D82FB3-4794-4F99-B09E-BCF82FBEAEFB}" destId="{AADD6C93-D65A-4F8D-A021-67247BAB7B06}" srcOrd="4" destOrd="0" presId="urn:microsoft.com/office/officeart/2005/8/layout/hList1"/>
    <dgm:cxn modelId="{4E72C391-C6F7-4857-842A-47D245AE6505}" type="presParOf" srcId="{AADD6C93-D65A-4F8D-A021-67247BAB7B06}" destId="{45E22FCB-64A5-4980-8901-5F275519736F}" srcOrd="0" destOrd="0" presId="urn:microsoft.com/office/officeart/2005/8/layout/hList1"/>
    <dgm:cxn modelId="{09C21AE1-69DB-4539-91DE-B0C39D10F4DE}" type="presParOf" srcId="{AADD6C93-D65A-4F8D-A021-67247BAB7B06}" destId="{1A128648-AFDA-473B-B519-B2362D5CD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2FD3C1-261D-4F38-9B32-F03E54DAA446}" type="doc">
      <dgm:prSet loTypeId="urn:microsoft.com/office/officeart/2005/8/layout/hList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EC4A78-FD73-4194-B476-50EF314A307C}">
      <dgm:prSet phldrT="[Text]" custT="1"/>
      <dgm:spPr/>
      <dgm:t>
        <a:bodyPr/>
        <a:lstStyle/>
        <a:p>
          <a:r>
            <a:rPr lang="en-US" sz="2400" b="1" dirty="0"/>
            <a:t>Income Now </a:t>
          </a:r>
        </a:p>
        <a:p>
          <a:r>
            <a:rPr lang="en-US" sz="2400" b="1" dirty="0"/>
            <a:t>Leadership Team</a:t>
          </a:r>
        </a:p>
      </dgm:t>
    </dgm:pt>
    <dgm:pt modelId="{D146F067-7E03-41F4-90AE-7B8CBE1FD676}" type="parTrans" cxnId="{CE858E6C-5661-49A6-8A41-17ACE8714E4D}">
      <dgm:prSet/>
      <dgm:spPr/>
      <dgm:t>
        <a:bodyPr/>
        <a:lstStyle/>
        <a:p>
          <a:endParaRPr lang="en-US"/>
        </a:p>
      </dgm:t>
    </dgm:pt>
    <dgm:pt modelId="{6D39A4FF-F0AD-49A4-80E7-19AF629F1202}" type="sibTrans" cxnId="{CE858E6C-5661-49A6-8A41-17ACE8714E4D}">
      <dgm:prSet/>
      <dgm:spPr/>
      <dgm:t>
        <a:bodyPr/>
        <a:lstStyle/>
        <a:p>
          <a:endParaRPr lang="en-US"/>
        </a:p>
      </dgm:t>
    </dgm:pt>
    <dgm:pt modelId="{5326E595-69E9-4A01-B7F8-7697740E1790}">
      <dgm:prSet phldrT="[Text]"/>
      <dgm:spPr/>
      <dgm:t>
        <a:bodyPr/>
        <a:lstStyle/>
        <a:p>
          <a:r>
            <a:rPr lang="en-US" dirty="0"/>
            <a:t>Central Houston, Inc.</a:t>
          </a:r>
        </a:p>
      </dgm:t>
    </dgm:pt>
    <dgm:pt modelId="{875A0A09-9AB3-4CE4-A87E-AE5676CD1EED}" type="parTrans" cxnId="{CA240867-9F22-49B4-A062-F0ECE16257D3}">
      <dgm:prSet/>
      <dgm:spPr/>
      <dgm:t>
        <a:bodyPr/>
        <a:lstStyle/>
        <a:p>
          <a:endParaRPr lang="en-US"/>
        </a:p>
      </dgm:t>
    </dgm:pt>
    <dgm:pt modelId="{E59FE941-BF49-495D-A93B-DFA1E7826776}" type="sibTrans" cxnId="{CA240867-9F22-49B4-A062-F0ECE16257D3}">
      <dgm:prSet/>
      <dgm:spPr/>
      <dgm:t>
        <a:bodyPr/>
        <a:lstStyle/>
        <a:p>
          <a:endParaRPr lang="en-US"/>
        </a:p>
      </dgm:t>
    </dgm:pt>
    <dgm:pt modelId="{A6C94B98-AF08-490D-8C5B-2B7F73B58726}">
      <dgm:prSet phldrT="[Text]"/>
      <dgm:spPr/>
      <dgm:t>
        <a:bodyPr/>
        <a:lstStyle/>
        <a:p>
          <a:r>
            <a:rPr lang="en-US" dirty="0"/>
            <a:t>Avenue 360</a:t>
          </a:r>
        </a:p>
      </dgm:t>
    </dgm:pt>
    <dgm:pt modelId="{DDDE78F7-358F-47A7-9261-D7619B05E8B0}" type="parTrans" cxnId="{BF7D88A6-A9E4-42AE-9AC3-80B12018F6DF}">
      <dgm:prSet/>
      <dgm:spPr/>
      <dgm:t>
        <a:bodyPr/>
        <a:lstStyle/>
        <a:p>
          <a:endParaRPr lang="en-US"/>
        </a:p>
      </dgm:t>
    </dgm:pt>
    <dgm:pt modelId="{D820E8DD-85D9-48DB-B530-351B24CA5083}" type="sibTrans" cxnId="{BF7D88A6-A9E4-42AE-9AC3-80B12018F6DF}">
      <dgm:prSet/>
      <dgm:spPr/>
      <dgm:t>
        <a:bodyPr/>
        <a:lstStyle/>
        <a:p>
          <a:endParaRPr lang="en-US"/>
        </a:p>
      </dgm:t>
    </dgm:pt>
    <dgm:pt modelId="{9843E521-615D-4664-A273-1D57092EDA1E}">
      <dgm:prSet phldrT="[Text]" custT="1"/>
      <dgm:spPr/>
      <dgm:t>
        <a:bodyPr/>
        <a:lstStyle/>
        <a:p>
          <a:r>
            <a:rPr lang="en-US" sz="2400" b="1" dirty="0"/>
            <a:t>SOAR Workgroup</a:t>
          </a:r>
        </a:p>
        <a:p>
          <a:endParaRPr lang="en-US" sz="2400" b="1" dirty="0"/>
        </a:p>
      </dgm:t>
    </dgm:pt>
    <dgm:pt modelId="{87AFD54A-F193-4AA5-B6E4-5C7DEBDD2A39}" type="parTrans" cxnId="{FC061417-909F-4D75-876C-79589C084314}">
      <dgm:prSet/>
      <dgm:spPr/>
      <dgm:t>
        <a:bodyPr/>
        <a:lstStyle/>
        <a:p>
          <a:endParaRPr lang="en-US"/>
        </a:p>
      </dgm:t>
    </dgm:pt>
    <dgm:pt modelId="{ADFABCE9-E7C7-4D39-9109-42BEDD9B7CB7}" type="sibTrans" cxnId="{FC061417-909F-4D75-876C-79589C084314}">
      <dgm:prSet/>
      <dgm:spPr/>
      <dgm:t>
        <a:bodyPr/>
        <a:lstStyle/>
        <a:p>
          <a:endParaRPr lang="en-US"/>
        </a:p>
      </dgm:t>
    </dgm:pt>
    <dgm:pt modelId="{D414677F-A516-443A-987A-12EA02C81845}">
      <dgm:prSet phldrT="[Text]"/>
      <dgm:spPr/>
      <dgm:t>
        <a:bodyPr/>
        <a:lstStyle/>
        <a:p>
          <a:r>
            <a:rPr lang="en-US" dirty="0"/>
            <a:t>Coalition for the Homeless</a:t>
          </a:r>
        </a:p>
      </dgm:t>
    </dgm:pt>
    <dgm:pt modelId="{0E24D755-8914-44CE-A288-808936A8594E}" type="parTrans" cxnId="{6D2E8AE6-EDFA-4361-BF32-7A454DA28455}">
      <dgm:prSet/>
      <dgm:spPr/>
      <dgm:t>
        <a:bodyPr/>
        <a:lstStyle/>
        <a:p>
          <a:endParaRPr lang="en-US"/>
        </a:p>
      </dgm:t>
    </dgm:pt>
    <dgm:pt modelId="{4FA8A60C-3F8D-4BDF-98B0-C34E360573C4}" type="sibTrans" cxnId="{6D2E8AE6-EDFA-4361-BF32-7A454DA28455}">
      <dgm:prSet/>
      <dgm:spPr/>
      <dgm:t>
        <a:bodyPr/>
        <a:lstStyle/>
        <a:p>
          <a:endParaRPr lang="en-US"/>
        </a:p>
      </dgm:t>
    </dgm:pt>
    <dgm:pt modelId="{920EAFF0-F5E9-48B3-97BF-F75FBF1164A9}">
      <dgm:prSet phldrT="[Text]"/>
      <dgm:spPr/>
      <dgm:t>
        <a:bodyPr/>
        <a:lstStyle/>
        <a:p>
          <a:r>
            <a:rPr lang="en-US" dirty="0"/>
            <a:t>HGAC/WIB/Workforce Solutions</a:t>
          </a:r>
        </a:p>
      </dgm:t>
    </dgm:pt>
    <dgm:pt modelId="{9994B9FC-C217-493F-9FDA-86B63F546627}" type="parTrans" cxnId="{3C8EA203-FB4D-4E3A-97DE-50D1A9C092E7}">
      <dgm:prSet/>
      <dgm:spPr/>
      <dgm:t>
        <a:bodyPr/>
        <a:lstStyle/>
        <a:p>
          <a:endParaRPr lang="en-US"/>
        </a:p>
      </dgm:t>
    </dgm:pt>
    <dgm:pt modelId="{7C080B2D-51F6-4B11-B138-90501286551B}" type="sibTrans" cxnId="{3C8EA203-FB4D-4E3A-97DE-50D1A9C092E7}">
      <dgm:prSet/>
      <dgm:spPr/>
      <dgm:t>
        <a:bodyPr/>
        <a:lstStyle/>
        <a:p>
          <a:endParaRPr lang="en-US"/>
        </a:p>
      </dgm:t>
    </dgm:pt>
    <dgm:pt modelId="{1A542085-055C-48A1-81D7-D59FBA82225B}">
      <dgm:prSet phldrT="[Text]"/>
      <dgm:spPr/>
      <dgm:t>
        <a:bodyPr/>
        <a:lstStyle/>
        <a:p>
          <a:r>
            <a:rPr lang="en-US" dirty="0"/>
            <a:t>City of Houston Mayor’s Office</a:t>
          </a:r>
        </a:p>
      </dgm:t>
    </dgm:pt>
    <dgm:pt modelId="{E91D4F36-0ED2-4125-8312-23F9D836569D}" type="parTrans" cxnId="{9072A43D-2542-4A1E-A9D2-E3EB10EE8BB5}">
      <dgm:prSet/>
      <dgm:spPr/>
      <dgm:t>
        <a:bodyPr/>
        <a:lstStyle/>
        <a:p>
          <a:endParaRPr lang="en-US"/>
        </a:p>
      </dgm:t>
    </dgm:pt>
    <dgm:pt modelId="{956E9758-1505-43AB-A0A9-4C825DC17D2A}" type="sibTrans" cxnId="{9072A43D-2542-4A1E-A9D2-E3EB10EE8BB5}">
      <dgm:prSet/>
      <dgm:spPr/>
      <dgm:t>
        <a:bodyPr/>
        <a:lstStyle/>
        <a:p>
          <a:endParaRPr lang="en-US"/>
        </a:p>
      </dgm:t>
    </dgm:pt>
    <dgm:pt modelId="{12F17E98-56A4-4224-81AB-3225D80495B4}">
      <dgm:prSet phldrT="[Text]"/>
      <dgm:spPr/>
      <dgm:t>
        <a:bodyPr/>
        <a:lstStyle/>
        <a:p>
          <a:r>
            <a:rPr lang="en-US" dirty="0"/>
            <a:t>Coalition for the Homeless</a:t>
          </a:r>
        </a:p>
      </dgm:t>
    </dgm:pt>
    <dgm:pt modelId="{1E1D3CF8-56A2-471F-9850-B37F43300A5C}" type="parTrans" cxnId="{A193025F-B5B2-4AA0-89F0-C7987505C5FE}">
      <dgm:prSet/>
      <dgm:spPr/>
      <dgm:t>
        <a:bodyPr/>
        <a:lstStyle/>
        <a:p>
          <a:endParaRPr lang="en-US"/>
        </a:p>
      </dgm:t>
    </dgm:pt>
    <dgm:pt modelId="{EEF079CC-0A64-4964-B1DA-22D449E2C8ED}" type="sibTrans" cxnId="{A193025F-B5B2-4AA0-89F0-C7987505C5FE}">
      <dgm:prSet/>
      <dgm:spPr/>
      <dgm:t>
        <a:bodyPr/>
        <a:lstStyle/>
        <a:p>
          <a:endParaRPr lang="en-US"/>
        </a:p>
      </dgm:t>
    </dgm:pt>
    <dgm:pt modelId="{335FEA03-AF2D-4013-B8E2-B68D935F9F8A}">
      <dgm:prSet phldrT="[Text]"/>
      <dgm:spPr/>
      <dgm:t>
        <a:bodyPr/>
        <a:lstStyle/>
        <a:p>
          <a:r>
            <a:rPr lang="en-US" dirty="0"/>
            <a:t>SEARCH Homeless Services</a:t>
          </a:r>
        </a:p>
      </dgm:t>
    </dgm:pt>
    <dgm:pt modelId="{9EF31965-697C-4852-819E-2A6A6F04B343}" type="parTrans" cxnId="{185DF724-0347-41F1-B20E-60EFAAD54E72}">
      <dgm:prSet/>
      <dgm:spPr/>
      <dgm:t>
        <a:bodyPr/>
        <a:lstStyle/>
        <a:p>
          <a:endParaRPr lang="en-US"/>
        </a:p>
      </dgm:t>
    </dgm:pt>
    <dgm:pt modelId="{D0062D14-A077-4852-8196-9F6429AE09B0}" type="sibTrans" cxnId="{185DF724-0347-41F1-B20E-60EFAAD54E72}">
      <dgm:prSet/>
      <dgm:spPr/>
      <dgm:t>
        <a:bodyPr/>
        <a:lstStyle/>
        <a:p>
          <a:endParaRPr lang="en-US"/>
        </a:p>
      </dgm:t>
    </dgm:pt>
    <dgm:pt modelId="{4932D0E1-3158-444B-9522-46C56C0B65D2}">
      <dgm:prSet phldrT="[Text]"/>
      <dgm:spPr/>
      <dgm:t>
        <a:bodyPr/>
        <a:lstStyle/>
        <a:p>
          <a:r>
            <a:rPr lang="en-US" dirty="0"/>
            <a:t>Career and Recovery Resources</a:t>
          </a:r>
        </a:p>
      </dgm:t>
    </dgm:pt>
    <dgm:pt modelId="{6454AF11-1D74-48CF-9FBB-821C3E5BB371}" type="parTrans" cxnId="{B00250D7-F5CD-46F1-8373-29CB75F33383}">
      <dgm:prSet/>
      <dgm:spPr/>
      <dgm:t>
        <a:bodyPr/>
        <a:lstStyle/>
        <a:p>
          <a:endParaRPr lang="en-US"/>
        </a:p>
      </dgm:t>
    </dgm:pt>
    <dgm:pt modelId="{5791890F-8260-4774-918E-0FFE959DD713}" type="sibTrans" cxnId="{B00250D7-F5CD-46F1-8373-29CB75F33383}">
      <dgm:prSet/>
      <dgm:spPr/>
      <dgm:t>
        <a:bodyPr/>
        <a:lstStyle/>
        <a:p>
          <a:endParaRPr lang="en-US"/>
        </a:p>
      </dgm:t>
    </dgm:pt>
    <dgm:pt modelId="{D4C7B3F3-9521-465A-BA61-C0C6AF8F9380}">
      <dgm:prSet phldrT="[Text]"/>
      <dgm:spPr/>
      <dgm:t>
        <a:bodyPr/>
        <a:lstStyle/>
        <a:p>
          <a:r>
            <a:rPr lang="en-US" dirty="0"/>
            <a:t>CSH</a:t>
          </a:r>
        </a:p>
      </dgm:t>
    </dgm:pt>
    <dgm:pt modelId="{5A986755-4197-4160-AD0C-CB8A57E6D9B7}" type="parTrans" cxnId="{981D644A-A3D1-412C-B283-824B379BA16B}">
      <dgm:prSet/>
      <dgm:spPr/>
      <dgm:t>
        <a:bodyPr/>
        <a:lstStyle/>
        <a:p>
          <a:endParaRPr lang="en-US"/>
        </a:p>
      </dgm:t>
    </dgm:pt>
    <dgm:pt modelId="{885F070F-EF60-48DB-9787-A670F2DB54DD}" type="sibTrans" cxnId="{981D644A-A3D1-412C-B283-824B379BA16B}">
      <dgm:prSet/>
      <dgm:spPr/>
      <dgm:t>
        <a:bodyPr/>
        <a:lstStyle/>
        <a:p>
          <a:endParaRPr lang="en-US"/>
        </a:p>
      </dgm:t>
    </dgm:pt>
    <dgm:pt modelId="{0EDA59CC-D0BC-48E6-8EC6-E68919B74ED5}">
      <dgm:prSet phldrT="[Text]"/>
      <dgm:spPr/>
      <dgm:t>
        <a:bodyPr/>
        <a:lstStyle/>
        <a:p>
          <a:r>
            <a:rPr lang="en-US" dirty="0"/>
            <a:t>SER Jobs for Progress</a:t>
          </a:r>
        </a:p>
      </dgm:t>
    </dgm:pt>
    <dgm:pt modelId="{650A7A40-28F4-4A8A-8379-5AFF24F80140}" type="parTrans" cxnId="{5D2737C6-C92C-4DCA-BB99-4E421318E664}">
      <dgm:prSet/>
      <dgm:spPr/>
      <dgm:t>
        <a:bodyPr/>
        <a:lstStyle/>
        <a:p>
          <a:endParaRPr lang="en-US"/>
        </a:p>
      </dgm:t>
    </dgm:pt>
    <dgm:pt modelId="{4624F7CA-10EA-49D6-B713-5B5514ACDF0C}" type="sibTrans" cxnId="{5D2737C6-C92C-4DCA-BB99-4E421318E664}">
      <dgm:prSet/>
      <dgm:spPr/>
      <dgm:t>
        <a:bodyPr/>
        <a:lstStyle/>
        <a:p>
          <a:endParaRPr lang="en-US"/>
        </a:p>
      </dgm:t>
    </dgm:pt>
    <dgm:pt modelId="{98DA6A32-AB53-449A-9064-8FA83D9D2D58}">
      <dgm:prSet phldrT="[Text]"/>
      <dgm:spPr/>
      <dgm:t>
        <a:bodyPr/>
        <a:lstStyle/>
        <a:p>
          <a:r>
            <a:rPr lang="en-US" dirty="0"/>
            <a:t>SEARCH Homeless Services –SOAR provider</a:t>
          </a:r>
        </a:p>
      </dgm:t>
    </dgm:pt>
    <dgm:pt modelId="{35F49A68-24CB-45AF-BC93-78CDFA6541EC}" type="parTrans" cxnId="{79B5FADA-F6D3-4604-AEA6-A46B655816A9}">
      <dgm:prSet/>
      <dgm:spPr/>
      <dgm:t>
        <a:bodyPr/>
        <a:lstStyle/>
        <a:p>
          <a:endParaRPr lang="en-US"/>
        </a:p>
      </dgm:t>
    </dgm:pt>
    <dgm:pt modelId="{9B61C48A-FD87-44C4-915B-3A8E70B88660}" type="sibTrans" cxnId="{79B5FADA-F6D3-4604-AEA6-A46B655816A9}">
      <dgm:prSet/>
      <dgm:spPr/>
      <dgm:t>
        <a:bodyPr/>
        <a:lstStyle/>
        <a:p>
          <a:endParaRPr lang="en-US"/>
        </a:p>
      </dgm:t>
    </dgm:pt>
    <dgm:pt modelId="{118F27C3-61BA-449D-967C-632D7CBF477F}">
      <dgm:prSet/>
      <dgm:spPr/>
      <dgm:t>
        <a:bodyPr/>
        <a:lstStyle/>
        <a:p>
          <a:r>
            <a:rPr lang="en-US" dirty="0"/>
            <a:t>Career and Recovery Resources</a:t>
          </a:r>
        </a:p>
      </dgm:t>
    </dgm:pt>
    <dgm:pt modelId="{FDA2E90E-0583-4845-98E8-D3E92F22EE66}" type="parTrans" cxnId="{3C29BF6E-1307-477F-94A1-6180E7517394}">
      <dgm:prSet/>
      <dgm:spPr/>
      <dgm:t>
        <a:bodyPr/>
        <a:lstStyle/>
        <a:p>
          <a:endParaRPr lang="en-US"/>
        </a:p>
      </dgm:t>
    </dgm:pt>
    <dgm:pt modelId="{460B6E4A-64B7-450D-BFC1-476A71657DB5}" type="sibTrans" cxnId="{3C29BF6E-1307-477F-94A1-6180E7517394}">
      <dgm:prSet/>
      <dgm:spPr/>
      <dgm:t>
        <a:bodyPr/>
        <a:lstStyle/>
        <a:p>
          <a:endParaRPr lang="en-US"/>
        </a:p>
      </dgm:t>
    </dgm:pt>
    <dgm:pt modelId="{D7F0E91F-518D-4116-BEEE-6ABF4C1DAE06}">
      <dgm:prSet/>
      <dgm:spPr/>
      <dgm:t>
        <a:bodyPr/>
        <a:lstStyle/>
        <a:p>
          <a:r>
            <a:rPr lang="en-US" dirty="0"/>
            <a:t>Ave 360-- FQHC and SOAR provider</a:t>
          </a:r>
        </a:p>
      </dgm:t>
    </dgm:pt>
    <dgm:pt modelId="{8FE1FDAC-BF0E-4A86-A601-A29BA503E11B}" type="parTrans" cxnId="{1F9B0E67-1069-4400-BCAF-F58D2EC60436}">
      <dgm:prSet/>
      <dgm:spPr/>
      <dgm:t>
        <a:bodyPr/>
        <a:lstStyle/>
        <a:p>
          <a:endParaRPr lang="en-US"/>
        </a:p>
      </dgm:t>
    </dgm:pt>
    <dgm:pt modelId="{140DBE7C-FD6E-491C-8106-6D4FF1A9183B}" type="sibTrans" cxnId="{1F9B0E67-1069-4400-BCAF-F58D2EC60436}">
      <dgm:prSet/>
      <dgm:spPr/>
      <dgm:t>
        <a:bodyPr/>
        <a:lstStyle/>
        <a:p>
          <a:endParaRPr lang="en-US"/>
        </a:p>
      </dgm:t>
    </dgm:pt>
    <dgm:pt modelId="{8161E5B2-E53E-478B-B54C-D006881A7091}">
      <dgm:prSet/>
      <dgm:spPr/>
      <dgm:t>
        <a:bodyPr/>
        <a:lstStyle/>
        <a:p>
          <a:r>
            <a:rPr lang="en-US" dirty="0"/>
            <a:t>Healthcare for the Homeless Houston</a:t>
          </a:r>
        </a:p>
      </dgm:t>
    </dgm:pt>
    <dgm:pt modelId="{670B77CF-49C0-48C2-B6D3-5760EF5A4530}" type="parTrans" cxnId="{B46C8A24-4C4D-4300-B90C-2032D99F3211}">
      <dgm:prSet/>
      <dgm:spPr/>
      <dgm:t>
        <a:bodyPr/>
        <a:lstStyle/>
        <a:p>
          <a:endParaRPr lang="en-US"/>
        </a:p>
      </dgm:t>
    </dgm:pt>
    <dgm:pt modelId="{6E20F16F-84B2-4184-AB4C-456D64BD976A}" type="sibTrans" cxnId="{B46C8A24-4C4D-4300-B90C-2032D99F3211}">
      <dgm:prSet/>
      <dgm:spPr/>
      <dgm:t>
        <a:bodyPr/>
        <a:lstStyle/>
        <a:p>
          <a:endParaRPr lang="en-US"/>
        </a:p>
      </dgm:t>
    </dgm:pt>
    <dgm:pt modelId="{A49F2B24-6A3B-4617-9C9C-AB042B0D83CB}">
      <dgm:prSet/>
      <dgm:spPr/>
      <dgm:t>
        <a:bodyPr/>
        <a:lstStyle/>
        <a:p>
          <a:r>
            <a:rPr lang="en-US" dirty="0"/>
            <a:t>CSH</a:t>
          </a:r>
        </a:p>
      </dgm:t>
    </dgm:pt>
    <dgm:pt modelId="{72C5A422-4B11-4A53-8555-0351ADFCC564}" type="parTrans" cxnId="{641012BA-35CC-4E37-84B0-AB550FBBD84D}">
      <dgm:prSet/>
      <dgm:spPr/>
      <dgm:t>
        <a:bodyPr/>
        <a:lstStyle/>
        <a:p>
          <a:endParaRPr lang="en-US"/>
        </a:p>
      </dgm:t>
    </dgm:pt>
    <dgm:pt modelId="{18E17594-91A0-4226-88F4-10251A3242D4}" type="sibTrans" cxnId="{641012BA-35CC-4E37-84B0-AB550FBBD84D}">
      <dgm:prSet/>
      <dgm:spPr/>
      <dgm:t>
        <a:bodyPr/>
        <a:lstStyle/>
        <a:p>
          <a:endParaRPr lang="en-US"/>
        </a:p>
      </dgm:t>
    </dgm:pt>
    <dgm:pt modelId="{57724519-FB92-4D51-B11F-0343E836925F}">
      <dgm:prSet/>
      <dgm:spPr/>
      <dgm:t>
        <a:bodyPr/>
        <a:lstStyle/>
        <a:p>
          <a:r>
            <a:rPr lang="en-US" dirty="0"/>
            <a:t>BEACON Law—SOAR provider and appeals legal provider</a:t>
          </a:r>
        </a:p>
      </dgm:t>
    </dgm:pt>
    <dgm:pt modelId="{A05809EB-BC2D-495C-818F-41A6C4E8768A}" type="parTrans" cxnId="{F84532CE-7B98-45E0-80B9-A5625F4907F2}">
      <dgm:prSet/>
      <dgm:spPr/>
      <dgm:t>
        <a:bodyPr/>
        <a:lstStyle/>
        <a:p>
          <a:endParaRPr lang="en-US"/>
        </a:p>
      </dgm:t>
    </dgm:pt>
    <dgm:pt modelId="{A2FE11C6-307A-414F-A603-1E48818B5201}" type="sibTrans" cxnId="{F84532CE-7B98-45E0-80B9-A5625F4907F2}">
      <dgm:prSet/>
      <dgm:spPr/>
      <dgm:t>
        <a:bodyPr/>
        <a:lstStyle/>
        <a:p>
          <a:endParaRPr lang="en-US"/>
        </a:p>
      </dgm:t>
    </dgm:pt>
    <dgm:pt modelId="{655CE373-C6E7-4CBC-BB38-1A4CDD1F4317}">
      <dgm:prSet/>
      <dgm:spPr/>
      <dgm:t>
        <a:bodyPr/>
        <a:lstStyle/>
        <a:p>
          <a:r>
            <a:rPr lang="en-US" dirty="0"/>
            <a:t>Social Security Administration-Dedicated Contact</a:t>
          </a:r>
        </a:p>
      </dgm:t>
    </dgm:pt>
    <dgm:pt modelId="{6429AF5B-84F2-4157-B6CD-EACB1BFDB42D}" type="parTrans" cxnId="{F2062AA3-549B-4E08-98C1-B93605FA5C09}">
      <dgm:prSet/>
      <dgm:spPr/>
      <dgm:t>
        <a:bodyPr/>
        <a:lstStyle/>
        <a:p>
          <a:endParaRPr lang="en-US"/>
        </a:p>
      </dgm:t>
    </dgm:pt>
    <dgm:pt modelId="{C5F27C39-02DF-4CCD-9395-A0B29C6DD4B3}" type="sibTrans" cxnId="{F2062AA3-549B-4E08-98C1-B93605FA5C09}">
      <dgm:prSet/>
      <dgm:spPr/>
      <dgm:t>
        <a:bodyPr/>
        <a:lstStyle/>
        <a:p>
          <a:endParaRPr lang="en-US"/>
        </a:p>
      </dgm:t>
    </dgm:pt>
    <dgm:pt modelId="{BEEF1FDA-90A2-4242-9155-CCFDA41669F7}">
      <dgm:prSet/>
      <dgm:spPr/>
      <dgm:t>
        <a:bodyPr/>
        <a:lstStyle/>
        <a:p>
          <a:r>
            <a:rPr lang="en-US" dirty="0"/>
            <a:t>Lone Star Legal Aid</a:t>
          </a:r>
        </a:p>
      </dgm:t>
    </dgm:pt>
    <dgm:pt modelId="{D6B365D7-6979-4D8C-A390-9CCBD4395FC7}" type="parTrans" cxnId="{82CFBCA5-2A1D-4D64-A121-4287C529B194}">
      <dgm:prSet/>
      <dgm:spPr/>
      <dgm:t>
        <a:bodyPr/>
        <a:lstStyle/>
        <a:p>
          <a:endParaRPr lang="en-US"/>
        </a:p>
      </dgm:t>
    </dgm:pt>
    <dgm:pt modelId="{F79A1ED0-80EC-439D-882D-FC3D07EC3D6D}" type="sibTrans" cxnId="{82CFBCA5-2A1D-4D64-A121-4287C529B194}">
      <dgm:prSet/>
      <dgm:spPr/>
      <dgm:t>
        <a:bodyPr/>
        <a:lstStyle/>
        <a:p>
          <a:endParaRPr lang="en-US"/>
        </a:p>
      </dgm:t>
    </dgm:pt>
    <dgm:pt modelId="{70783072-A85F-4370-8E0B-837DBCEFE15D}">
      <dgm:prSet/>
      <dgm:spPr/>
      <dgm:t>
        <a:bodyPr/>
        <a:lstStyle/>
        <a:p>
          <a:r>
            <a:rPr lang="en-US" dirty="0"/>
            <a:t>AIDS Foundation Houston</a:t>
          </a:r>
        </a:p>
      </dgm:t>
    </dgm:pt>
    <dgm:pt modelId="{1ABA77D8-6471-4F2A-818B-A7CB480E153C}" type="parTrans" cxnId="{3ED0F0C4-D5DD-437F-B6B2-5B93F10A1B69}">
      <dgm:prSet/>
      <dgm:spPr/>
      <dgm:t>
        <a:bodyPr/>
        <a:lstStyle/>
        <a:p>
          <a:endParaRPr lang="en-US"/>
        </a:p>
      </dgm:t>
    </dgm:pt>
    <dgm:pt modelId="{F39BD90E-87BC-4CB4-98AF-BC56D7306691}" type="sibTrans" cxnId="{3ED0F0C4-D5DD-437F-B6B2-5B93F10A1B69}">
      <dgm:prSet/>
      <dgm:spPr/>
      <dgm:t>
        <a:bodyPr/>
        <a:lstStyle/>
        <a:p>
          <a:endParaRPr lang="en-US"/>
        </a:p>
      </dgm:t>
    </dgm:pt>
    <dgm:pt modelId="{119B1F9D-1DF4-4B6F-BA37-9D347165FF86}">
      <dgm:prSet/>
      <dgm:spPr/>
      <dgm:t>
        <a:bodyPr/>
        <a:lstStyle/>
        <a:p>
          <a:r>
            <a:rPr lang="en-US" dirty="0"/>
            <a:t>Harris Center for Mental Health and IDD</a:t>
          </a:r>
        </a:p>
      </dgm:t>
    </dgm:pt>
    <dgm:pt modelId="{718D3D1B-90E2-4179-9177-F601ECEB328D}" type="parTrans" cxnId="{E4D247E6-6BB7-45B4-840D-28CF308617F8}">
      <dgm:prSet/>
      <dgm:spPr/>
      <dgm:t>
        <a:bodyPr/>
        <a:lstStyle/>
        <a:p>
          <a:endParaRPr lang="en-US"/>
        </a:p>
      </dgm:t>
    </dgm:pt>
    <dgm:pt modelId="{026EFB41-549F-4FA9-A18A-8508A3ABB428}" type="sibTrans" cxnId="{E4D247E6-6BB7-45B4-840D-28CF308617F8}">
      <dgm:prSet/>
      <dgm:spPr/>
      <dgm:t>
        <a:bodyPr/>
        <a:lstStyle/>
        <a:p>
          <a:endParaRPr lang="en-US"/>
        </a:p>
      </dgm:t>
    </dgm:pt>
    <dgm:pt modelId="{86575C7C-EACF-4A72-B92D-78BAD157675F}">
      <dgm:prSet/>
      <dgm:spPr/>
      <dgm:t>
        <a:bodyPr/>
        <a:lstStyle/>
        <a:p>
          <a:r>
            <a:rPr lang="en-US" dirty="0"/>
            <a:t>Department of Disability Determinations Services (DDS)</a:t>
          </a:r>
        </a:p>
      </dgm:t>
    </dgm:pt>
    <dgm:pt modelId="{2C456460-ABAA-4B49-9790-754B9579D890}" type="parTrans" cxnId="{E9DACAC4-65E4-4516-8D51-72BC6928DAE1}">
      <dgm:prSet/>
      <dgm:spPr/>
      <dgm:t>
        <a:bodyPr/>
        <a:lstStyle/>
        <a:p>
          <a:endParaRPr lang="en-US"/>
        </a:p>
      </dgm:t>
    </dgm:pt>
    <dgm:pt modelId="{BC97B492-0A2F-41C4-8F19-D546A409F32D}" type="sibTrans" cxnId="{E9DACAC4-65E4-4516-8D51-72BC6928DAE1}">
      <dgm:prSet/>
      <dgm:spPr/>
      <dgm:t>
        <a:bodyPr/>
        <a:lstStyle/>
        <a:p>
          <a:endParaRPr lang="en-US"/>
        </a:p>
      </dgm:t>
    </dgm:pt>
    <dgm:pt modelId="{4AC590A7-7D8F-4750-B04F-C57D3186CFCB}">
      <dgm:prSet/>
      <dgm:spPr/>
      <dgm:t>
        <a:bodyPr/>
        <a:lstStyle/>
        <a:p>
          <a:r>
            <a:rPr lang="en-US" dirty="0"/>
            <a:t>Houston Center For Independent Living-CWIC</a:t>
          </a:r>
        </a:p>
      </dgm:t>
    </dgm:pt>
    <dgm:pt modelId="{2AA29752-EEF9-47A0-8352-285638AB2E46}" type="parTrans" cxnId="{AD9076E6-A6A5-480D-9BB9-1231CC9233D6}">
      <dgm:prSet/>
      <dgm:spPr/>
      <dgm:t>
        <a:bodyPr/>
        <a:lstStyle/>
        <a:p>
          <a:endParaRPr lang="en-US"/>
        </a:p>
      </dgm:t>
    </dgm:pt>
    <dgm:pt modelId="{4EF87D2E-79DA-47B6-B0CE-7FC7F3AABDD4}" type="sibTrans" cxnId="{AD9076E6-A6A5-480D-9BB9-1231CC9233D6}">
      <dgm:prSet/>
      <dgm:spPr/>
      <dgm:t>
        <a:bodyPr/>
        <a:lstStyle/>
        <a:p>
          <a:endParaRPr lang="en-US"/>
        </a:p>
      </dgm:t>
    </dgm:pt>
    <dgm:pt modelId="{93508502-18F9-4B37-9CC7-C8BF6798357F}">
      <dgm:prSet/>
      <dgm:spPr/>
      <dgm:t>
        <a:bodyPr/>
        <a:lstStyle/>
        <a:p>
          <a:r>
            <a:rPr lang="en-US" dirty="0"/>
            <a:t>SOAR Works National TA</a:t>
          </a:r>
        </a:p>
      </dgm:t>
    </dgm:pt>
    <dgm:pt modelId="{41F49753-BA13-4B65-AFAA-EFBF4F7017ED}" type="parTrans" cxnId="{DE967F6C-9A2C-46AB-83AB-288280640EBB}">
      <dgm:prSet/>
      <dgm:spPr/>
      <dgm:t>
        <a:bodyPr/>
        <a:lstStyle/>
        <a:p>
          <a:endParaRPr lang="en-US"/>
        </a:p>
      </dgm:t>
    </dgm:pt>
    <dgm:pt modelId="{580E0A64-B3CD-45F8-BD81-A1DFCA3CDA76}" type="sibTrans" cxnId="{DE967F6C-9A2C-46AB-83AB-288280640EBB}">
      <dgm:prSet/>
      <dgm:spPr/>
      <dgm:t>
        <a:bodyPr/>
        <a:lstStyle/>
        <a:p>
          <a:endParaRPr lang="en-US"/>
        </a:p>
      </dgm:t>
    </dgm:pt>
    <dgm:pt modelId="{08B178BB-BFFB-49FD-BCA9-E81F59475158}" type="pres">
      <dgm:prSet presAssocID="{192FD3C1-261D-4F38-9B32-F03E54DAA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5C7767-39BB-4A5D-AC13-A60D32666B03}" type="pres">
      <dgm:prSet presAssocID="{BBEC4A78-FD73-4194-B476-50EF314A307C}" presName="composite" presStyleCnt="0"/>
      <dgm:spPr/>
    </dgm:pt>
    <dgm:pt modelId="{E6CA3565-F144-4732-8936-46B158F588DF}" type="pres">
      <dgm:prSet presAssocID="{BBEC4A78-FD73-4194-B476-50EF314A30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48FA1-6D4D-4120-BBF3-733D95FFD14C}" type="pres">
      <dgm:prSet presAssocID="{BBEC4A78-FD73-4194-B476-50EF314A30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4569-0DCD-4A3B-96CD-B618E8E8CB28}" type="pres">
      <dgm:prSet presAssocID="{6D39A4FF-F0AD-49A4-80E7-19AF629F1202}" presName="space" presStyleCnt="0"/>
      <dgm:spPr/>
    </dgm:pt>
    <dgm:pt modelId="{706C03E7-EC4D-4943-BACE-E64C30F31078}" type="pres">
      <dgm:prSet presAssocID="{9843E521-615D-4664-A273-1D57092EDA1E}" presName="composite" presStyleCnt="0"/>
      <dgm:spPr/>
    </dgm:pt>
    <dgm:pt modelId="{D4B32D59-98B0-45AF-BE90-3FFA297C5DFA}" type="pres">
      <dgm:prSet presAssocID="{9843E521-615D-4664-A273-1D57092EDA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9ADA9-3A3A-4CC9-9EE0-CC525428CC16}" type="pres">
      <dgm:prSet presAssocID="{9843E521-615D-4664-A273-1D57092EDA1E}" presName="desTx" presStyleLbl="alignAccFollowNode1" presStyleIdx="1" presStyleCnt="2" custLinFactNeighborX="1" custLinFactNeighborY="-4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D644A-A3D1-412C-B283-824B379BA16B}" srcId="{BBEC4A78-FD73-4194-B476-50EF314A307C}" destId="{D4C7B3F3-9521-465A-BA61-C0C6AF8F9380}" srcOrd="8" destOrd="0" parTransId="{5A986755-4197-4160-AD0C-CB8A57E6D9B7}" sibTransId="{885F070F-EF60-48DB-9787-A670F2DB54DD}"/>
    <dgm:cxn modelId="{BF7D88A6-A9E4-42AE-9AC3-80B12018F6DF}" srcId="{BBEC4A78-FD73-4194-B476-50EF314A307C}" destId="{A6C94B98-AF08-490D-8C5B-2B7F73B58726}" srcOrd="6" destOrd="0" parTransId="{DDDE78F7-358F-47A7-9261-D7619B05E8B0}" sibTransId="{D820E8DD-85D9-48DB-B530-351B24CA5083}"/>
    <dgm:cxn modelId="{E20E3B94-1C58-48B8-B651-C751DDBDF85E}" type="presOf" srcId="{119B1F9D-1DF4-4B6F-BA37-9D347165FF86}" destId="{37D9ADA9-3A3A-4CC9-9EE0-CC525428CC16}" srcOrd="0" destOrd="8" presId="urn:microsoft.com/office/officeart/2005/8/layout/hList1"/>
    <dgm:cxn modelId="{BD2622F7-5165-4650-B5D8-36C17AA98962}" type="presOf" srcId="{70783072-A85F-4370-8E0B-837DBCEFE15D}" destId="{37D9ADA9-3A3A-4CC9-9EE0-CC525428CC16}" srcOrd="0" destOrd="11" presId="urn:microsoft.com/office/officeart/2005/8/layout/hList1"/>
    <dgm:cxn modelId="{F4C8CAD3-F5FF-4BE7-87EA-E9FC048028D1}" type="presOf" srcId="{4932D0E1-3158-444B-9522-46C56C0B65D2}" destId="{CBF48FA1-6D4D-4120-BBF3-733D95FFD14C}" srcOrd="0" destOrd="5" presId="urn:microsoft.com/office/officeart/2005/8/layout/hList1"/>
    <dgm:cxn modelId="{7EDEE3EA-1904-4511-B5D7-9DCD710E059C}" type="presOf" srcId="{86575C7C-EACF-4A72-B92D-78BAD157675F}" destId="{37D9ADA9-3A3A-4CC9-9EE0-CC525428CC16}" srcOrd="0" destOrd="7" presId="urn:microsoft.com/office/officeart/2005/8/layout/hList1"/>
    <dgm:cxn modelId="{26E74E4C-BDBB-47F3-83D6-021BDC23558D}" type="presOf" srcId="{BEEF1FDA-90A2-4242-9155-CCFDA41669F7}" destId="{37D9ADA9-3A3A-4CC9-9EE0-CC525428CC16}" srcOrd="0" destOrd="10" presId="urn:microsoft.com/office/officeart/2005/8/layout/hList1"/>
    <dgm:cxn modelId="{AD9076E6-A6A5-480D-9BB9-1231CC9233D6}" srcId="{9843E521-615D-4664-A273-1D57092EDA1E}" destId="{4AC590A7-7D8F-4750-B04F-C57D3186CFCB}" srcOrd="12" destOrd="0" parTransId="{2AA29752-EEF9-47A0-8352-285638AB2E46}" sibTransId="{4EF87D2E-79DA-47B6-B0CE-7FC7F3AABDD4}"/>
    <dgm:cxn modelId="{82CFBCA5-2A1D-4D64-A121-4287C529B194}" srcId="{9843E521-615D-4664-A273-1D57092EDA1E}" destId="{BEEF1FDA-90A2-4242-9155-CCFDA41669F7}" srcOrd="10" destOrd="0" parTransId="{D6B365D7-6979-4D8C-A390-9CCBD4395FC7}" sibTransId="{F79A1ED0-80EC-439D-882D-FC3D07EC3D6D}"/>
    <dgm:cxn modelId="{DE967F6C-9A2C-46AB-83AB-288280640EBB}" srcId="{9843E521-615D-4664-A273-1D57092EDA1E}" destId="{93508502-18F9-4B37-9CC7-C8BF6798357F}" srcOrd="13" destOrd="0" parTransId="{41F49753-BA13-4B65-AFAA-EFBF4F7017ED}" sibTransId="{580E0A64-B3CD-45F8-BD81-A1DFCA3CDA76}"/>
    <dgm:cxn modelId="{3C8EA203-FB4D-4E3A-97DE-50D1A9C092E7}" srcId="{BBEC4A78-FD73-4194-B476-50EF314A307C}" destId="{920EAFF0-F5E9-48B3-97BF-F75FBF1164A9}" srcOrd="1" destOrd="0" parTransId="{9994B9FC-C217-493F-9FDA-86B63F546627}" sibTransId="{7C080B2D-51F6-4B11-B138-90501286551B}"/>
    <dgm:cxn modelId="{BBF94F95-80CF-45E2-828E-7E63C95BBE0B}" type="presOf" srcId="{BBEC4A78-FD73-4194-B476-50EF314A307C}" destId="{E6CA3565-F144-4732-8936-46B158F588DF}" srcOrd="0" destOrd="0" presId="urn:microsoft.com/office/officeart/2005/8/layout/hList1"/>
    <dgm:cxn modelId="{6EA2A6D4-A9AF-44B3-8BD9-949EF9259871}" type="presOf" srcId="{A49F2B24-6A3B-4617-9C9C-AB042B0D83CB}" destId="{37D9ADA9-3A3A-4CC9-9EE0-CC525428CC16}" srcOrd="0" destOrd="9" presId="urn:microsoft.com/office/officeart/2005/8/layout/hList1"/>
    <dgm:cxn modelId="{BC96024F-2ED0-4382-A0F5-C3D4BC667085}" type="presOf" srcId="{D414677F-A516-443A-987A-12EA02C81845}" destId="{37D9ADA9-3A3A-4CC9-9EE0-CC525428CC16}" srcOrd="0" destOrd="0" presId="urn:microsoft.com/office/officeart/2005/8/layout/hList1"/>
    <dgm:cxn modelId="{6FE004BF-81F6-4A1D-BDE9-6D8193D99BA7}" type="presOf" srcId="{335FEA03-AF2D-4013-B8E2-B68D935F9F8A}" destId="{CBF48FA1-6D4D-4120-BBF3-733D95FFD14C}" srcOrd="0" destOrd="4" presId="urn:microsoft.com/office/officeart/2005/8/layout/hList1"/>
    <dgm:cxn modelId="{7B802237-4F1B-4A61-8454-2A192BF3AD56}" type="presOf" srcId="{98DA6A32-AB53-449A-9064-8FA83D9D2D58}" destId="{37D9ADA9-3A3A-4CC9-9EE0-CC525428CC16}" srcOrd="0" destOrd="1" presId="urn:microsoft.com/office/officeart/2005/8/layout/hList1"/>
    <dgm:cxn modelId="{A193025F-B5B2-4AA0-89F0-C7987505C5FE}" srcId="{BBEC4A78-FD73-4194-B476-50EF314A307C}" destId="{12F17E98-56A4-4224-81AB-3225D80495B4}" srcOrd="3" destOrd="0" parTransId="{1E1D3CF8-56A2-471F-9850-B37F43300A5C}" sibTransId="{EEF079CC-0A64-4964-B1DA-22D449E2C8ED}"/>
    <dgm:cxn modelId="{E0FA4C79-7FE5-43D1-BA6C-318B723D8F9D}" type="presOf" srcId="{93508502-18F9-4B37-9CC7-C8BF6798357F}" destId="{37D9ADA9-3A3A-4CC9-9EE0-CC525428CC16}" srcOrd="0" destOrd="13" presId="urn:microsoft.com/office/officeart/2005/8/layout/hList1"/>
    <dgm:cxn modelId="{078D14B4-F549-4E9A-B818-86985C05BB0D}" type="presOf" srcId="{1A542085-055C-48A1-81D7-D59FBA82225B}" destId="{CBF48FA1-6D4D-4120-BBF3-733D95FFD14C}" srcOrd="0" destOrd="2" presId="urn:microsoft.com/office/officeart/2005/8/layout/hList1"/>
    <dgm:cxn modelId="{B00250D7-F5CD-46F1-8373-29CB75F33383}" srcId="{BBEC4A78-FD73-4194-B476-50EF314A307C}" destId="{4932D0E1-3158-444B-9522-46C56C0B65D2}" srcOrd="5" destOrd="0" parTransId="{6454AF11-1D74-48CF-9FBB-821C3E5BB371}" sibTransId="{5791890F-8260-4774-918E-0FFE959DD713}"/>
    <dgm:cxn modelId="{DF517807-759B-46E7-8382-F63819D4BBB9}" type="presOf" srcId="{118F27C3-61BA-449D-967C-632D7CBF477F}" destId="{37D9ADA9-3A3A-4CC9-9EE0-CC525428CC16}" srcOrd="0" destOrd="2" presId="urn:microsoft.com/office/officeart/2005/8/layout/hList1"/>
    <dgm:cxn modelId="{E4D247E6-6BB7-45B4-840D-28CF308617F8}" srcId="{9843E521-615D-4664-A273-1D57092EDA1E}" destId="{119B1F9D-1DF4-4B6F-BA37-9D347165FF86}" srcOrd="8" destOrd="0" parTransId="{718D3D1B-90E2-4179-9177-F601ECEB328D}" sibTransId="{026EFB41-549F-4FA9-A18A-8508A3ABB428}"/>
    <dgm:cxn modelId="{E9CEA5F4-971F-4427-AAE1-E1853E03CE0D}" type="presOf" srcId="{655CE373-C6E7-4CBC-BB38-1A4CDD1F4317}" destId="{37D9ADA9-3A3A-4CC9-9EE0-CC525428CC16}" srcOrd="0" destOrd="6" presId="urn:microsoft.com/office/officeart/2005/8/layout/hList1"/>
    <dgm:cxn modelId="{CE858E6C-5661-49A6-8A41-17ACE8714E4D}" srcId="{192FD3C1-261D-4F38-9B32-F03E54DAA446}" destId="{BBEC4A78-FD73-4194-B476-50EF314A307C}" srcOrd="0" destOrd="0" parTransId="{D146F067-7E03-41F4-90AE-7B8CBE1FD676}" sibTransId="{6D39A4FF-F0AD-49A4-80E7-19AF629F1202}"/>
    <dgm:cxn modelId="{64D2B5E7-8687-4094-ACC9-3F98A9A6A08D}" type="presOf" srcId="{D7F0E91F-518D-4116-BEEE-6ABF4C1DAE06}" destId="{37D9ADA9-3A3A-4CC9-9EE0-CC525428CC16}" srcOrd="0" destOrd="3" presId="urn:microsoft.com/office/officeart/2005/8/layout/hList1"/>
    <dgm:cxn modelId="{087E9138-6725-4F46-8315-D46558BFB741}" type="presOf" srcId="{9843E521-615D-4664-A273-1D57092EDA1E}" destId="{D4B32D59-98B0-45AF-BE90-3FFA297C5DFA}" srcOrd="0" destOrd="0" presId="urn:microsoft.com/office/officeart/2005/8/layout/hList1"/>
    <dgm:cxn modelId="{3ED0F0C4-D5DD-437F-B6B2-5B93F10A1B69}" srcId="{9843E521-615D-4664-A273-1D57092EDA1E}" destId="{70783072-A85F-4370-8E0B-837DBCEFE15D}" srcOrd="11" destOrd="0" parTransId="{1ABA77D8-6471-4F2A-818B-A7CB480E153C}" sibTransId="{F39BD90E-87BC-4CB4-98AF-BC56D7306691}"/>
    <dgm:cxn modelId="{FC061417-909F-4D75-876C-79589C084314}" srcId="{192FD3C1-261D-4F38-9B32-F03E54DAA446}" destId="{9843E521-615D-4664-A273-1D57092EDA1E}" srcOrd="1" destOrd="0" parTransId="{87AFD54A-F193-4AA5-B6E4-5C7DEBDD2A39}" sibTransId="{ADFABCE9-E7C7-4D39-9109-42BEDD9B7CB7}"/>
    <dgm:cxn modelId="{D7B7CDDA-AC97-4121-B0D1-91283EA1177B}" type="presOf" srcId="{D4C7B3F3-9521-465A-BA61-C0C6AF8F9380}" destId="{CBF48FA1-6D4D-4120-BBF3-733D95FFD14C}" srcOrd="0" destOrd="8" presId="urn:microsoft.com/office/officeart/2005/8/layout/hList1"/>
    <dgm:cxn modelId="{5E0BA020-D3ED-41A4-8CF5-45AD8BC9F8B7}" type="presOf" srcId="{12F17E98-56A4-4224-81AB-3225D80495B4}" destId="{CBF48FA1-6D4D-4120-BBF3-733D95FFD14C}" srcOrd="0" destOrd="3" presId="urn:microsoft.com/office/officeart/2005/8/layout/hList1"/>
    <dgm:cxn modelId="{185DF724-0347-41F1-B20E-60EFAAD54E72}" srcId="{BBEC4A78-FD73-4194-B476-50EF314A307C}" destId="{335FEA03-AF2D-4013-B8E2-B68D935F9F8A}" srcOrd="4" destOrd="0" parTransId="{9EF31965-697C-4852-819E-2A6A6F04B343}" sibTransId="{D0062D14-A077-4852-8196-9F6429AE09B0}"/>
    <dgm:cxn modelId="{9072A43D-2542-4A1E-A9D2-E3EB10EE8BB5}" srcId="{BBEC4A78-FD73-4194-B476-50EF314A307C}" destId="{1A542085-055C-48A1-81D7-D59FBA82225B}" srcOrd="2" destOrd="0" parTransId="{E91D4F36-0ED2-4125-8312-23F9D836569D}" sibTransId="{956E9758-1505-43AB-A0A9-4C825DC17D2A}"/>
    <dgm:cxn modelId="{E9DACAC4-65E4-4516-8D51-72BC6928DAE1}" srcId="{9843E521-615D-4664-A273-1D57092EDA1E}" destId="{86575C7C-EACF-4A72-B92D-78BAD157675F}" srcOrd="7" destOrd="0" parTransId="{2C456460-ABAA-4B49-9790-754B9579D890}" sibTransId="{BC97B492-0A2F-41C4-8F19-D546A409F32D}"/>
    <dgm:cxn modelId="{F2062AA3-549B-4E08-98C1-B93605FA5C09}" srcId="{9843E521-615D-4664-A273-1D57092EDA1E}" destId="{655CE373-C6E7-4CBC-BB38-1A4CDD1F4317}" srcOrd="6" destOrd="0" parTransId="{6429AF5B-84F2-4157-B6CD-EACB1BFDB42D}" sibTransId="{C5F27C39-02DF-4CCD-9395-A0B29C6DD4B3}"/>
    <dgm:cxn modelId="{5BAD9C6F-E8BC-4098-AA5F-A408B0240739}" type="presOf" srcId="{A6C94B98-AF08-490D-8C5B-2B7F73B58726}" destId="{CBF48FA1-6D4D-4120-BBF3-733D95FFD14C}" srcOrd="0" destOrd="6" presId="urn:microsoft.com/office/officeart/2005/8/layout/hList1"/>
    <dgm:cxn modelId="{B46C8A24-4C4D-4300-B90C-2032D99F3211}" srcId="{9843E521-615D-4664-A273-1D57092EDA1E}" destId="{8161E5B2-E53E-478B-B54C-D006881A7091}" srcOrd="4" destOrd="0" parTransId="{670B77CF-49C0-48C2-B6D3-5760EF5A4530}" sibTransId="{6E20F16F-84B2-4184-AB4C-456D64BD976A}"/>
    <dgm:cxn modelId="{F84532CE-7B98-45E0-80B9-A5625F4907F2}" srcId="{9843E521-615D-4664-A273-1D57092EDA1E}" destId="{57724519-FB92-4D51-B11F-0343E836925F}" srcOrd="5" destOrd="0" parTransId="{A05809EB-BC2D-495C-818F-41A6C4E8768A}" sibTransId="{A2FE11C6-307A-414F-A603-1E48818B5201}"/>
    <dgm:cxn modelId="{5D2737C6-C92C-4DCA-BB99-4E421318E664}" srcId="{BBEC4A78-FD73-4194-B476-50EF314A307C}" destId="{0EDA59CC-D0BC-48E6-8EC6-E68919B74ED5}" srcOrd="7" destOrd="0" parTransId="{650A7A40-28F4-4A8A-8379-5AFF24F80140}" sibTransId="{4624F7CA-10EA-49D6-B713-5B5514ACDF0C}"/>
    <dgm:cxn modelId="{80296C90-5E4B-467F-9458-745E27EF835B}" type="presOf" srcId="{920EAFF0-F5E9-48B3-97BF-F75FBF1164A9}" destId="{CBF48FA1-6D4D-4120-BBF3-733D95FFD14C}" srcOrd="0" destOrd="1" presId="urn:microsoft.com/office/officeart/2005/8/layout/hList1"/>
    <dgm:cxn modelId="{311DD406-7129-444D-9356-ED48F9EEFFCB}" type="presOf" srcId="{57724519-FB92-4D51-B11F-0343E836925F}" destId="{37D9ADA9-3A3A-4CC9-9EE0-CC525428CC16}" srcOrd="0" destOrd="5" presId="urn:microsoft.com/office/officeart/2005/8/layout/hList1"/>
    <dgm:cxn modelId="{C8E60E9B-A428-4C1A-8E82-2DB6F19EB689}" type="presOf" srcId="{0EDA59CC-D0BC-48E6-8EC6-E68919B74ED5}" destId="{CBF48FA1-6D4D-4120-BBF3-733D95FFD14C}" srcOrd="0" destOrd="7" presId="urn:microsoft.com/office/officeart/2005/8/layout/hList1"/>
    <dgm:cxn modelId="{1F9B0E67-1069-4400-BCAF-F58D2EC60436}" srcId="{9843E521-615D-4664-A273-1D57092EDA1E}" destId="{D7F0E91F-518D-4116-BEEE-6ABF4C1DAE06}" srcOrd="3" destOrd="0" parTransId="{8FE1FDAC-BF0E-4A86-A601-A29BA503E11B}" sibTransId="{140DBE7C-FD6E-491C-8106-6D4FF1A9183B}"/>
    <dgm:cxn modelId="{6D2E8AE6-EDFA-4361-BF32-7A454DA28455}" srcId="{9843E521-615D-4664-A273-1D57092EDA1E}" destId="{D414677F-A516-443A-987A-12EA02C81845}" srcOrd="0" destOrd="0" parTransId="{0E24D755-8914-44CE-A288-808936A8594E}" sibTransId="{4FA8A60C-3F8D-4BDF-98B0-C34E360573C4}"/>
    <dgm:cxn modelId="{CA240867-9F22-49B4-A062-F0ECE16257D3}" srcId="{BBEC4A78-FD73-4194-B476-50EF314A307C}" destId="{5326E595-69E9-4A01-B7F8-7697740E1790}" srcOrd="0" destOrd="0" parTransId="{875A0A09-9AB3-4CE4-A87E-AE5676CD1EED}" sibTransId="{E59FE941-BF49-495D-A93B-DFA1E7826776}"/>
    <dgm:cxn modelId="{F4AB992E-4A86-4964-8AEF-2A8A61D610A3}" type="presOf" srcId="{4AC590A7-7D8F-4750-B04F-C57D3186CFCB}" destId="{37D9ADA9-3A3A-4CC9-9EE0-CC525428CC16}" srcOrd="0" destOrd="12" presId="urn:microsoft.com/office/officeart/2005/8/layout/hList1"/>
    <dgm:cxn modelId="{641012BA-35CC-4E37-84B0-AB550FBBD84D}" srcId="{9843E521-615D-4664-A273-1D57092EDA1E}" destId="{A49F2B24-6A3B-4617-9C9C-AB042B0D83CB}" srcOrd="9" destOrd="0" parTransId="{72C5A422-4B11-4A53-8555-0351ADFCC564}" sibTransId="{18E17594-91A0-4226-88F4-10251A3242D4}"/>
    <dgm:cxn modelId="{DC245C44-7659-4278-A1A4-75757971C4D8}" type="presOf" srcId="{5326E595-69E9-4A01-B7F8-7697740E1790}" destId="{CBF48FA1-6D4D-4120-BBF3-733D95FFD14C}" srcOrd="0" destOrd="0" presId="urn:microsoft.com/office/officeart/2005/8/layout/hList1"/>
    <dgm:cxn modelId="{EC88CD5B-3D6F-45AC-83A0-5D459AC444E1}" type="presOf" srcId="{8161E5B2-E53E-478B-B54C-D006881A7091}" destId="{37D9ADA9-3A3A-4CC9-9EE0-CC525428CC16}" srcOrd="0" destOrd="4" presId="urn:microsoft.com/office/officeart/2005/8/layout/hList1"/>
    <dgm:cxn modelId="{79B5FADA-F6D3-4604-AEA6-A46B655816A9}" srcId="{9843E521-615D-4664-A273-1D57092EDA1E}" destId="{98DA6A32-AB53-449A-9064-8FA83D9D2D58}" srcOrd="1" destOrd="0" parTransId="{35F49A68-24CB-45AF-BC93-78CDFA6541EC}" sibTransId="{9B61C48A-FD87-44C4-915B-3A8E70B88660}"/>
    <dgm:cxn modelId="{3C29BF6E-1307-477F-94A1-6180E7517394}" srcId="{9843E521-615D-4664-A273-1D57092EDA1E}" destId="{118F27C3-61BA-449D-967C-632D7CBF477F}" srcOrd="2" destOrd="0" parTransId="{FDA2E90E-0583-4845-98E8-D3E92F22EE66}" sibTransId="{460B6E4A-64B7-450D-BFC1-476A71657DB5}"/>
    <dgm:cxn modelId="{1E65DC8C-7905-4296-9237-5663070A12A3}" type="presOf" srcId="{192FD3C1-261D-4F38-9B32-F03E54DAA446}" destId="{08B178BB-BFFB-49FD-BCA9-E81F59475158}" srcOrd="0" destOrd="0" presId="urn:microsoft.com/office/officeart/2005/8/layout/hList1"/>
    <dgm:cxn modelId="{94FD2DEB-781A-442A-9C1D-984CF4DD1E5F}" type="presParOf" srcId="{08B178BB-BFFB-49FD-BCA9-E81F59475158}" destId="{355C7767-39BB-4A5D-AC13-A60D32666B03}" srcOrd="0" destOrd="0" presId="urn:microsoft.com/office/officeart/2005/8/layout/hList1"/>
    <dgm:cxn modelId="{DD175A56-CECB-4739-989D-198036FE2F82}" type="presParOf" srcId="{355C7767-39BB-4A5D-AC13-A60D32666B03}" destId="{E6CA3565-F144-4732-8936-46B158F588DF}" srcOrd="0" destOrd="0" presId="urn:microsoft.com/office/officeart/2005/8/layout/hList1"/>
    <dgm:cxn modelId="{B4A05E67-E299-4617-A11A-69AEFA4261B9}" type="presParOf" srcId="{355C7767-39BB-4A5D-AC13-A60D32666B03}" destId="{CBF48FA1-6D4D-4120-BBF3-733D95FFD14C}" srcOrd="1" destOrd="0" presId="urn:microsoft.com/office/officeart/2005/8/layout/hList1"/>
    <dgm:cxn modelId="{DB2CD98F-658B-4F56-BA0C-E4F8E0E316E8}" type="presParOf" srcId="{08B178BB-BFFB-49FD-BCA9-E81F59475158}" destId="{6E8C4569-0DCD-4A3B-96CD-B618E8E8CB28}" srcOrd="1" destOrd="0" presId="urn:microsoft.com/office/officeart/2005/8/layout/hList1"/>
    <dgm:cxn modelId="{8E7AE9D1-DEBD-4331-80F6-47ED31B0C6D4}" type="presParOf" srcId="{08B178BB-BFFB-49FD-BCA9-E81F59475158}" destId="{706C03E7-EC4D-4943-BACE-E64C30F31078}" srcOrd="2" destOrd="0" presId="urn:microsoft.com/office/officeart/2005/8/layout/hList1"/>
    <dgm:cxn modelId="{C9E50630-99E4-4797-B007-EA7F22788B26}" type="presParOf" srcId="{706C03E7-EC4D-4943-BACE-E64C30F31078}" destId="{D4B32D59-98B0-45AF-BE90-3FFA297C5DFA}" srcOrd="0" destOrd="0" presId="urn:microsoft.com/office/officeart/2005/8/layout/hList1"/>
    <dgm:cxn modelId="{DCCFF587-8203-4170-BF84-6EF9B81E066B}" type="presParOf" srcId="{706C03E7-EC4D-4943-BACE-E64C30F31078}" destId="{37D9ADA9-3A3A-4CC9-9EE0-CC525428CC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DDA696-A2E5-4088-B2A7-395A9430351D}" type="doc">
      <dgm:prSet loTypeId="urn:microsoft.com/office/officeart/2005/8/layout/hList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46937C-FC2B-489F-9F8A-75147A3CFF3B}">
      <dgm:prSet phldrT="[Text]" custT="1"/>
      <dgm:spPr/>
      <dgm:t>
        <a:bodyPr/>
        <a:lstStyle/>
        <a:p>
          <a:r>
            <a:rPr lang="en-US" sz="2400" b="1" dirty="0"/>
            <a:t>Income Now Design Team</a:t>
          </a:r>
        </a:p>
      </dgm:t>
    </dgm:pt>
    <dgm:pt modelId="{5B6C6AB6-18A7-4094-8ED6-AEB2B53BE80A}" type="parTrans" cxnId="{61419126-C075-490D-B881-F1044A054BBD}">
      <dgm:prSet/>
      <dgm:spPr/>
      <dgm:t>
        <a:bodyPr/>
        <a:lstStyle/>
        <a:p>
          <a:endParaRPr lang="en-US"/>
        </a:p>
      </dgm:t>
    </dgm:pt>
    <dgm:pt modelId="{1964F33C-D959-4FCD-8620-3D84A1749280}" type="sibTrans" cxnId="{61419126-C075-490D-B881-F1044A054BBD}">
      <dgm:prSet/>
      <dgm:spPr/>
      <dgm:t>
        <a:bodyPr/>
        <a:lstStyle/>
        <a:p>
          <a:endParaRPr lang="en-US"/>
        </a:p>
      </dgm:t>
    </dgm:pt>
    <dgm:pt modelId="{B35615E4-7E23-41C0-94B9-E71095737FF4}">
      <dgm:prSet phldrT="[Text]" custT="1"/>
      <dgm:spPr/>
      <dgm:t>
        <a:bodyPr/>
        <a:lstStyle/>
        <a:p>
          <a:r>
            <a:rPr lang="en-US" sz="1700" dirty="0"/>
            <a:t>This workgroup is called upon when system design is necessary.  Depending on the design necessary, participating agencies can include; CA, income service providers, homeless service providers, social security, TWC-VRS, employers and other appropriate agencies.</a:t>
          </a:r>
        </a:p>
      </dgm:t>
    </dgm:pt>
    <dgm:pt modelId="{8E0FC3DF-B043-499A-B510-14CCA66DC45C}" type="parTrans" cxnId="{E6017309-3F3D-4ECE-A003-833856D13BFD}">
      <dgm:prSet/>
      <dgm:spPr/>
      <dgm:t>
        <a:bodyPr/>
        <a:lstStyle/>
        <a:p>
          <a:endParaRPr lang="en-US"/>
        </a:p>
      </dgm:t>
    </dgm:pt>
    <dgm:pt modelId="{EE51D275-D4B0-4590-9C4E-67CD6DF40C9C}" type="sibTrans" cxnId="{E6017309-3F3D-4ECE-A003-833856D13BFD}">
      <dgm:prSet/>
      <dgm:spPr/>
      <dgm:t>
        <a:bodyPr/>
        <a:lstStyle/>
        <a:p>
          <a:endParaRPr lang="en-US"/>
        </a:p>
      </dgm:t>
    </dgm:pt>
    <dgm:pt modelId="{D5336374-ED4A-4AB3-9938-79E8CA6A0051}" type="pres">
      <dgm:prSet presAssocID="{4EDDA696-A2E5-4088-B2A7-395A94303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A1DD5-DBE0-4A79-BDC5-55A56D8A5FA5}" type="pres">
      <dgm:prSet presAssocID="{3C46937C-FC2B-489F-9F8A-75147A3CFF3B}" presName="composite" presStyleCnt="0"/>
      <dgm:spPr/>
    </dgm:pt>
    <dgm:pt modelId="{A1CE94B9-9188-4209-8F25-1B04CA3296FA}" type="pres">
      <dgm:prSet presAssocID="{3C46937C-FC2B-489F-9F8A-75147A3CFF3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A0811-A2F3-4F73-B8A5-A55B416BA192}" type="pres">
      <dgm:prSet presAssocID="{3C46937C-FC2B-489F-9F8A-75147A3CFF3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17309-3F3D-4ECE-A003-833856D13BFD}" srcId="{3C46937C-FC2B-489F-9F8A-75147A3CFF3B}" destId="{B35615E4-7E23-41C0-94B9-E71095737FF4}" srcOrd="0" destOrd="0" parTransId="{8E0FC3DF-B043-499A-B510-14CCA66DC45C}" sibTransId="{EE51D275-D4B0-4590-9C4E-67CD6DF40C9C}"/>
    <dgm:cxn modelId="{F51276AF-A5A6-410B-9DAB-D0DA5E64D013}" type="presOf" srcId="{4EDDA696-A2E5-4088-B2A7-395A9430351D}" destId="{D5336374-ED4A-4AB3-9938-79E8CA6A0051}" srcOrd="0" destOrd="0" presId="urn:microsoft.com/office/officeart/2005/8/layout/hList1"/>
    <dgm:cxn modelId="{61419126-C075-490D-B881-F1044A054BBD}" srcId="{4EDDA696-A2E5-4088-B2A7-395A9430351D}" destId="{3C46937C-FC2B-489F-9F8A-75147A3CFF3B}" srcOrd="0" destOrd="0" parTransId="{5B6C6AB6-18A7-4094-8ED6-AEB2B53BE80A}" sibTransId="{1964F33C-D959-4FCD-8620-3D84A1749280}"/>
    <dgm:cxn modelId="{C77BA1F6-7A84-4731-B20C-61FA55837C2E}" type="presOf" srcId="{B35615E4-7E23-41C0-94B9-E71095737FF4}" destId="{EF6A0811-A2F3-4F73-B8A5-A55B416BA192}" srcOrd="0" destOrd="0" presId="urn:microsoft.com/office/officeart/2005/8/layout/hList1"/>
    <dgm:cxn modelId="{1A12457B-3005-4ED7-B319-C8D2D0A592E9}" type="presOf" srcId="{3C46937C-FC2B-489F-9F8A-75147A3CFF3B}" destId="{A1CE94B9-9188-4209-8F25-1B04CA3296FA}" srcOrd="0" destOrd="0" presId="urn:microsoft.com/office/officeart/2005/8/layout/hList1"/>
    <dgm:cxn modelId="{21430DF1-7088-41F6-B2A7-FED469C6E2BE}" type="presParOf" srcId="{D5336374-ED4A-4AB3-9938-79E8CA6A0051}" destId="{4BAA1DD5-DBE0-4A79-BDC5-55A56D8A5FA5}" srcOrd="0" destOrd="0" presId="urn:microsoft.com/office/officeart/2005/8/layout/hList1"/>
    <dgm:cxn modelId="{673EA854-8668-43D3-9907-310576097322}" type="presParOf" srcId="{4BAA1DD5-DBE0-4A79-BDC5-55A56D8A5FA5}" destId="{A1CE94B9-9188-4209-8F25-1B04CA3296FA}" srcOrd="0" destOrd="0" presId="urn:microsoft.com/office/officeart/2005/8/layout/hList1"/>
    <dgm:cxn modelId="{3E107454-7C94-4DF3-8CD2-7BE502AC28BF}" type="presParOf" srcId="{4BAA1DD5-DBE0-4A79-BDC5-55A56D8A5FA5}" destId="{EF6A0811-A2F3-4F73-B8A5-A55B416BA1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F37BE9-3F6E-4B44-9B5E-74ABB5CD320C}" type="doc">
      <dgm:prSet loTypeId="urn:microsoft.com/office/officeart/2008/layout/PictureStrips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6BB6B0-FD5A-4969-8340-7D1E32E30B8A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620BFFA8-C2D9-4D46-A005-7237513C19E8}" type="parTrans" cxnId="{75611397-CC19-4B9E-8E9A-3640C51DD38C}">
      <dgm:prSet/>
      <dgm:spPr/>
      <dgm:t>
        <a:bodyPr/>
        <a:lstStyle/>
        <a:p>
          <a:endParaRPr lang="en-US"/>
        </a:p>
      </dgm:t>
    </dgm:pt>
    <dgm:pt modelId="{07952426-7C3E-4A94-AF6E-5B22F0E186FB}" type="sibTrans" cxnId="{75611397-CC19-4B9E-8E9A-3640C51DD38C}">
      <dgm:prSet/>
      <dgm:spPr/>
      <dgm:t>
        <a:bodyPr/>
        <a:lstStyle/>
        <a:p>
          <a:endParaRPr lang="en-US"/>
        </a:p>
      </dgm:t>
    </dgm:pt>
    <dgm:pt modelId="{5BDDDD71-AA4D-43B6-BCE7-012A7F4A7429}">
      <dgm:prSet phldrT="[Text]"/>
      <dgm:spPr/>
      <dgm:t>
        <a:bodyPr/>
        <a:lstStyle/>
        <a:p>
          <a:r>
            <a:rPr lang="en-US" dirty="0"/>
            <a:t>Referral</a:t>
          </a:r>
        </a:p>
      </dgm:t>
    </dgm:pt>
    <dgm:pt modelId="{1BE095F4-5ACD-4008-A135-122F1A7A5339}" type="parTrans" cxnId="{56A2F4B7-CB4F-4059-98B5-478F7A731B3B}">
      <dgm:prSet/>
      <dgm:spPr/>
      <dgm:t>
        <a:bodyPr/>
        <a:lstStyle/>
        <a:p>
          <a:endParaRPr lang="en-US"/>
        </a:p>
      </dgm:t>
    </dgm:pt>
    <dgm:pt modelId="{500AD0AA-C497-4E4C-AB4A-00590FF176D1}" type="sibTrans" cxnId="{56A2F4B7-CB4F-4059-98B5-478F7A731B3B}">
      <dgm:prSet/>
      <dgm:spPr/>
      <dgm:t>
        <a:bodyPr/>
        <a:lstStyle/>
        <a:p>
          <a:endParaRPr lang="en-US"/>
        </a:p>
      </dgm:t>
    </dgm:pt>
    <dgm:pt modelId="{F415A7DA-FAFA-4DB5-AC41-1C1228C73AA1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4875120D-A168-407A-8560-6F2FD96DF6E0}" type="parTrans" cxnId="{196C6668-92F8-49F1-BED2-A8F0F508E08A}">
      <dgm:prSet/>
      <dgm:spPr/>
      <dgm:t>
        <a:bodyPr/>
        <a:lstStyle/>
        <a:p>
          <a:endParaRPr lang="en-US"/>
        </a:p>
      </dgm:t>
    </dgm:pt>
    <dgm:pt modelId="{D9164930-3B1E-4239-9047-71F29B8CA2BE}" type="sibTrans" cxnId="{196C6668-92F8-49F1-BED2-A8F0F508E08A}">
      <dgm:prSet/>
      <dgm:spPr/>
      <dgm:t>
        <a:bodyPr/>
        <a:lstStyle/>
        <a:p>
          <a:endParaRPr lang="en-US"/>
        </a:p>
      </dgm:t>
    </dgm:pt>
    <dgm:pt modelId="{ABF16F96-6086-4AFC-A1E6-FCD53A548FD9}" type="pres">
      <dgm:prSet presAssocID="{F5F37BE9-3F6E-4B44-9B5E-74ABB5CD3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DAFDFB-6FC8-47DA-8329-A65EE629B931}" type="pres">
      <dgm:prSet presAssocID="{F415A7DA-FAFA-4DB5-AC41-1C1228C73AA1}" presName="composite" presStyleCnt="0"/>
      <dgm:spPr/>
    </dgm:pt>
    <dgm:pt modelId="{7448F4BC-243E-43F8-8007-220062555A27}" type="pres">
      <dgm:prSet presAssocID="{F415A7DA-FAFA-4DB5-AC41-1C1228C73AA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15865-0EDB-4D47-93A4-103CEE8A15C1}" type="pres">
      <dgm:prSet presAssocID="{F415A7DA-FAFA-4DB5-AC41-1C1228C73AA1}" presName="rect2" presStyleLbl="fgImgPlace1" presStyleIdx="0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colorTemperature colorTemp="3300"/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2B6EA4-6F12-4E86-AC4D-89F7D25400AF}" type="pres">
      <dgm:prSet presAssocID="{D9164930-3B1E-4239-9047-71F29B8CA2BE}" presName="sibTrans" presStyleCnt="0"/>
      <dgm:spPr/>
    </dgm:pt>
    <dgm:pt modelId="{CBCCCAA8-0D83-4230-AD49-458ABCE2ED70}" type="pres">
      <dgm:prSet presAssocID="{216BB6B0-FD5A-4969-8340-7D1E32E30B8A}" presName="composite" presStyleCnt="0"/>
      <dgm:spPr/>
    </dgm:pt>
    <dgm:pt modelId="{451424CF-1122-4C03-B081-6BBEF3319671}" type="pres">
      <dgm:prSet presAssocID="{216BB6B0-FD5A-4969-8340-7D1E32E30B8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82F04-EBFB-4DE9-B256-83EA4F50ECBB}" type="pres">
      <dgm:prSet presAssocID="{216BB6B0-FD5A-4969-8340-7D1E32E30B8A}" presName="rect2" presStyleLbl="fgImgPlace1" presStyleIdx="1" presStyleCnt="3" custScaleX="104885" custScaleY="94565" custLinFactNeighborX="4926" custLinFactNeighborY="9072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D110E0C8-FF9E-46AE-9B5D-26DE9F518251}" type="pres">
      <dgm:prSet presAssocID="{07952426-7C3E-4A94-AF6E-5B22F0E186FB}" presName="sibTrans" presStyleCnt="0"/>
      <dgm:spPr/>
    </dgm:pt>
    <dgm:pt modelId="{26A45A63-135E-40C3-A0D0-D9E0F6696E41}" type="pres">
      <dgm:prSet presAssocID="{5BDDDD71-AA4D-43B6-BCE7-012A7F4A7429}" presName="composite" presStyleCnt="0"/>
      <dgm:spPr/>
    </dgm:pt>
    <dgm:pt modelId="{4C8C8646-E6CD-4559-B3D9-4C1A2317FF62}" type="pres">
      <dgm:prSet presAssocID="{5BDDDD71-AA4D-43B6-BCE7-012A7F4A742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300CB-6F5C-4BED-82D9-FA2522E3F689}" type="pres">
      <dgm:prSet presAssocID="{5BDDDD71-AA4D-43B6-BCE7-012A7F4A7429}" presName="rect2" presStyleLbl="fgImgPlace1" presStyleIdx="2" presStyleCnt="3"/>
      <dgm:spPr>
        <a:blipFill>
          <a:blip xmlns:r="http://schemas.openxmlformats.org/officeDocument/2006/relationships"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196C6668-92F8-49F1-BED2-A8F0F508E08A}" srcId="{F5F37BE9-3F6E-4B44-9B5E-74ABB5CD320C}" destId="{F415A7DA-FAFA-4DB5-AC41-1C1228C73AA1}" srcOrd="0" destOrd="0" parTransId="{4875120D-A168-407A-8560-6F2FD96DF6E0}" sibTransId="{D9164930-3B1E-4239-9047-71F29B8CA2BE}"/>
    <dgm:cxn modelId="{BEE39299-AEE1-4E3A-9353-0B717675A781}" type="presOf" srcId="{F415A7DA-FAFA-4DB5-AC41-1C1228C73AA1}" destId="{7448F4BC-243E-43F8-8007-220062555A27}" srcOrd="0" destOrd="0" presId="urn:microsoft.com/office/officeart/2008/layout/PictureStrips"/>
    <dgm:cxn modelId="{B1B44150-780A-45B9-B4D8-B51C578E57D8}" type="presOf" srcId="{5BDDDD71-AA4D-43B6-BCE7-012A7F4A7429}" destId="{4C8C8646-E6CD-4559-B3D9-4C1A2317FF62}" srcOrd="0" destOrd="0" presId="urn:microsoft.com/office/officeart/2008/layout/PictureStrips"/>
    <dgm:cxn modelId="{F412CDAC-84A7-450D-9060-87597D45B6CD}" type="presOf" srcId="{F5F37BE9-3F6E-4B44-9B5E-74ABB5CD320C}" destId="{ABF16F96-6086-4AFC-A1E6-FCD53A548FD9}" srcOrd="0" destOrd="0" presId="urn:microsoft.com/office/officeart/2008/layout/PictureStrips"/>
    <dgm:cxn modelId="{75611397-CC19-4B9E-8E9A-3640C51DD38C}" srcId="{F5F37BE9-3F6E-4B44-9B5E-74ABB5CD320C}" destId="{216BB6B0-FD5A-4969-8340-7D1E32E30B8A}" srcOrd="1" destOrd="0" parTransId="{620BFFA8-C2D9-4D46-A005-7237513C19E8}" sibTransId="{07952426-7C3E-4A94-AF6E-5B22F0E186FB}"/>
    <dgm:cxn modelId="{1397D792-585B-4623-8A43-2D915F71A21E}" type="presOf" srcId="{216BB6B0-FD5A-4969-8340-7D1E32E30B8A}" destId="{451424CF-1122-4C03-B081-6BBEF3319671}" srcOrd="0" destOrd="0" presId="urn:microsoft.com/office/officeart/2008/layout/PictureStrips"/>
    <dgm:cxn modelId="{56A2F4B7-CB4F-4059-98B5-478F7A731B3B}" srcId="{F5F37BE9-3F6E-4B44-9B5E-74ABB5CD320C}" destId="{5BDDDD71-AA4D-43B6-BCE7-012A7F4A7429}" srcOrd="2" destOrd="0" parTransId="{1BE095F4-5ACD-4008-A135-122F1A7A5339}" sibTransId="{500AD0AA-C497-4E4C-AB4A-00590FF176D1}"/>
    <dgm:cxn modelId="{8A6D5600-F00B-43CE-96A4-8A9EA251D1AA}" type="presParOf" srcId="{ABF16F96-6086-4AFC-A1E6-FCD53A548FD9}" destId="{3CDAFDFB-6FC8-47DA-8329-A65EE629B931}" srcOrd="0" destOrd="0" presId="urn:microsoft.com/office/officeart/2008/layout/PictureStrips"/>
    <dgm:cxn modelId="{E1417EC9-8C96-411A-B4A5-6FE6EFBF9551}" type="presParOf" srcId="{3CDAFDFB-6FC8-47DA-8329-A65EE629B931}" destId="{7448F4BC-243E-43F8-8007-220062555A27}" srcOrd="0" destOrd="0" presId="urn:microsoft.com/office/officeart/2008/layout/PictureStrips"/>
    <dgm:cxn modelId="{9C1BA4B7-59AC-4B62-B7D2-657271DAFF15}" type="presParOf" srcId="{3CDAFDFB-6FC8-47DA-8329-A65EE629B931}" destId="{60215865-0EDB-4D47-93A4-103CEE8A15C1}" srcOrd="1" destOrd="0" presId="urn:microsoft.com/office/officeart/2008/layout/PictureStrips"/>
    <dgm:cxn modelId="{30BBB0AE-9AA0-49BF-A11D-63720AEFE4B5}" type="presParOf" srcId="{ABF16F96-6086-4AFC-A1E6-FCD53A548FD9}" destId="{712B6EA4-6F12-4E86-AC4D-89F7D25400AF}" srcOrd="1" destOrd="0" presId="urn:microsoft.com/office/officeart/2008/layout/PictureStrips"/>
    <dgm:cxn modelId="{44912E9B-E129-4411-9D30-1DE7CCDC976B}" type="presParOf" srcId="{ABF16F96-6086-4AFC-A1E6-FCD53A548FD9}" destId="{CBCCCAA8-0D83-4230-AD49-458ABCE2ED70}" srcOrd="2" destOrd="0" presId="urn:microsoft.com/office/officeart/2008/layout/PictureStrips"/>
    <dgm:cxn modelId="{FF39C55C-8DBF-4FD6-9128-379F84F26A88}" type="presParOf" srcId="{CBCCCAA8-0D83-4230-AD49-458ABCE2ED70}" destId="{451424CF-1122-4C03-B081-6BBEF3319671}" srcOrd="0" destOrd="0" presId="urn:microsoft.com/office/officeart/2008/layout/PictureStrips"/>
    <dgm:cxn modelId="{0DE384A7-A451-4C07-B365-0397722193C6}" type="presParOf" srcId="{CBCCCAA8-0D83-4230-AD49-458ABCE2ED70}" destId="{71682F04-EBFB-4DE9-B256-83EA4F50ECBB}" srcOrd="1" destOrd="0" presId="urn:microsoft.com/office/officeart/2008/layout/PictureStrips"/>
    <dgm:cxn modelId="{F0A8EBCD-C37A-4C7F-B6FB-F45A9A79356C}" type="presParOf" srcId="{ABF16F96-6086-4AFC-A1E6-FCD53A548FD9}" destId="{D110E0C8-FF9E-46AE-9B5D-26DE9F518251}" srcOrd="3" destOrd="0" presId="urn:microsoft.com/office/officeart/2008/layout/PictureStrips"/>
    <dgm:cxn modelId="{833DC677-979A-4755-AF8A-26F52BFB02AA}" type="presParOf" srcId="{ABF16F96-6086-4AFC-A1E6-FCD53A548FD9}" destId="{26A45A63-135E-40C3-A0D0-D9E0F6696E41}" srcOrd="4" destOrd="0" presId="urn:microsoft.com/office/officeart/2008/layout/PictureStrips"/>
    <dgm:cxn modelId="{9F72D22B-21C8-4CD1-9615-58FF7AC5B3DD}" type="presParOf" srcId="{26A45A63-135E-40C3-A0D0-D9E0F6696E41}" destId="{4C8C8646-E6CD-4559-B3D9-4C1A2317FF62}" srcOrd="0" destOrd="0" presId="urn:microsoft.com/office/officeart/2008/layout/PictureStrips"/>
    <dgm:cxn modelId="{9C853357-F003-4194-9FBC-6C7EFB37A3EB}" type="presParOf" srcId="{26A45A63-135E-40C3-A0D0-D9E0F6696E41}" destId="{0C7300CB-6F5C-4BED-82D9-FA2522E3F6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F1CC1C-7109-40C8-ABA0-B5B4485416F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D6423-45F3-4E41-A64F-DBDA087A21E5}">
      <dgm:prSet phldrT="[Text]"/>
      <dgm:spPr/>
      <dgm:t>
        <a:bodyPr/>
        <a:lstStyle/>
        <a:p>
          <a:r>
            <a:rPr lang="en-US" dirty="0"/>
            <a:t>Associate Program Manager</a:t>
          </a:r>
        </a:p>
      </dgm:t>
    </dgm:pt>
    <dgm:pt modelId="{C1E5357C-0070-48BC-BDE7-41675E93D3EE}" type="parTrans" cxnId="{B613D7D4-7986-4BFA-9BFC-4EF86657F92D}">
      <dgm:prSet/>
      <dgm:spPr/>
      <dgm:t>
        <a:bodyPr/>
        <a:lstStyle/>
        <a:p>
          <a:endParaRPr lang="en-US"/>
        </a:p>
      </dgm:t>
    </dgm:pt>
    <dgm:pt modelId="{ED471AD7-9103-43FA-8B0B-1F9E7A00D161}" type="sibTrans" cxnId="{B613D7D4-7986-4BFA-9BFC-4EF86657F92D}">
      <dgm:prSet/>
      <dgm:spPr/>
      <dgm:t>
        <a:bodyPr/>
        <a:lstStyle/>
        <a:p>
          <a:endParaRPr lang="en-US"/>
        </a:p>
      </dgm:t>
    </dgm:pt>
    <dgm:pt modelId="{B82070B5-2846-4EE2-A3BD-3D474926624C}">
      <dgm:prSet phldrT="[Text]"/>
      <dgm:spPr/>
      <dgm:t>
        <a:bodyPr/>
        <a:lstStyle/>
        <a:p>
          <a:r>
            <a:rPr lang="en-US" dirty="0"/>
            <a:t>Welcome Center</a:t>
          </a:r>
        </a:p>
      </dgm:t>
    </dgm:pt>
    <dgm:pt modelId="{5DD6194B-B6E1-40E7-A173-1A6A191CB463}" type="parTrans" cxnId="{091E857A-A552-40BF-BAC0-B65E90CDC25C}">
      <dgm:prSet/>
      <dgm:spPr/>
      <dgm:t>
        <a:bodyPr/>
        <a:lstStyle/>
        <a:p>
          <a:endParaRPr lang="en-US"/>
        </a:p>
      </dgm:t>
    </dgm:pt>
    <dgm:pt modelId="{0EC25F2D-D336-4E15-8C0E-A4111A1140ED}" type="sibTrans" cxnId="{091E857A-A552-40BF-BAC0-B65E90CDC25C}">
      <dgm:prSet/>
      <dgm:spPr/>
      <dgm:t>
        <a:bodyPr/>
        <a:lstStyle/>
        <a:p>
          <a:endParaRPr lang="en-US"/>
        </a:p>
      </dgm:t>
    </dgm:pt>
    <dgm:pt modelId="{5C3677EB-674E-4A74-89EA-ADB7B6227C8E}">
      <dgm:prSet phldrT="[Text]"/>
      <dgm:spPr/>
      <dgm:t>
        <a:bodyPr/>
        <a:lstStyle/>
        <a:p>
          <a:r>
            <a:rPr lang="en-US" dirty="0"/>
            <a:t>Intake</a:t>
          </a:r>
        </a:p>
      </dgm:t>
    </dgm:pt>
    <dgm:pt modelId="{2BC7C0B6-3448-434D-AB69-3C00A03A15BE}" type="parTrans" cxnId="{DDB8F520-E3CD-4256-B889-FBE2D13170C9}">
      <dgm:prSet/>
      <dgm:spPr/>
      <dgm:t>
        <a:bodyPr/>
        <a:lstStyle/>
        <a:p>
          <a:endParaRPr lang="en-US"/>
        </a:p>
      </dgm:t>
    </dgm:pt>
    <dgm:pt modelId="{BCDFD19F-667D-410E-8915-FD018B8EE752}" type="sibTrans" cxnId="{DDB8F520-E3CD-4256-B889-FBE2D13170C9}">
      <dgm:prSet/>
      <dgm:spPr/>
      <dgm:t>
        <a:bodyPr/>
        <a:lstStyle/>
        <a:p>
          <a:endParaRPr lang="en-US"/>
        </a:p>
      </dgm:t>
    </dgm:pt>
    <dgm:pt modelId="{2DDD3670-C144-4794-AFD1-B9C9FB338516}">
      <dgm:prSet phldrT="[Text]"/>
      <dgm:spPr/>
      <dgm:t>
        <a:bodyPr/>
        <a:lstStyle/>
        <a:p>
          <a:r>
            <a:rPr lang="en-US" dirty="0"/>
            <a:t>Engagement Specialists</a:t>
          </a:r>
        </a:p>
      </dgm:t>
    </dgm:pt>
    <dgm:pt modelId="{DDF0F28B-3AB7-4463-B1D7-F66804C394F7}" type="parTrans" cxnId="{5AD39C3C-2D0A-4310-AC7F-9D47095ABE9D}">
      <dgm:prSet/>
      <dgm:spPr/>
      <dgm:t>
        <a:bodyPr/>
        <a:lstStyle/>
        <a:p>
          <a:endParaRPr lang="en-US"/>
        </a:p>
      </dgm:t>
    </dgm:pt>
    <dgm:pt modelId="{8537B119-95BE-4C52-9FEF-A00A02446C31}" type="sibTrans" cxnId="{5AD39C3C-2D0A-4310-AC7F-9D47095ABE9D}">
      <dgm:prSet/>
      <dgm:spPr/>
      <dgm:t>
        <a:bodyPr/>
        <a:lstStyle/>
        <a:p>
          <a:endParaRPr lang="en-US"/>
        </a:p>
      </dgm:t>
    </dgm:pt>
    <dgm:pt modelId="{58798E69-EAE0-478C-A655-3ED5DBAD101B}">
      <dgm:prSet phldrT="[Text]"/>
      <dgm:spPr/>
      <dgm:t>
        <a:bodyPr/>
        <a:lstStyle/>
        <a:p>
          <a:r>
            <a:rPr lang="en-US" dirty="0"/>
            <a:t>Navigators</a:t>
          </a:r>
        </a:p>
      </dgm:t>
    </dgm:pt>
    <dgm:pt modelId="{CB39A837-32E0-4368-A658-2C18656BDB48}" type="parTrans" cxnId="{70C6579E-180E-4B8B-B4B8-6F23FAD42F7C}">
      <dgm:prSet/>
      <dgm:spPr/>
      <dgm:t>
        <a:bodyPr/>
        <a:lstStyle/>
        <a:p>
          <a:endParaRPr lang="en-US"/>
        </a:p>
      </dgm:t>
    </dgm:pt>
    <dgm:pt modelId="{50D357B8-0EB0-4EBF-AC33-6F45697F5581}" type="sibTrans" cxnId="{70C6579E-180E-4B8B-B4B8-6F23FAD42F7C}">
      <dgm:prSet/>
      <dgm:spPr/>
      <dgm:t>
        <a:bodyPr/>
        <a:lstStyle/>
        <a:p>
          <a:endParaRPr lang="en-US"/>
        </a:p>
      </dgm:t>
    </dgm:pt>
    <dgm:pt modelId="{D9109CB1-9B8A-4F0C-A3A5-93EDC999FF24}">
      <dgm:prSet phldrT="[Text]"/>
      <dgm:spPr/>
      <dgm:t>
        <a:bodyPr/>
        <a:lstStyle/>
        <a:p>
          <a:r>
            <a:rPr lang="en-US" dirty="0"/>
            <a:t>CA Navigation</a:t>
          </a:r>
        </a:p>
      </dgm:t>
    </dgm:pt>
    <dgm:pt modelId="{377ADFC9-8FA4-4482-A5BE-450118CADB66}" type="parTrans" cxnId="{644D8E32-CF80-4592-B88F-8DE8DCA32F42}">
      <dgm:prSet/>
      <dgm:spPr/>
      <dgm:t>
        <a:bodyPr/>
        <a:lstStyle/>
        <a:p>
          <a:endParaRPr lang="en-US"/>
        </a:p>
      </dgm:t>
    </dgm:pt>
    <dgm:pt modelId="{87D927DD-0F61-4210-A6E9-402108AE25D0}" type="sibTrans" cxnId="{644D8E32-CF80-4592-B88F-8DE8DCA32F42}">
      <dgm:prSet/>
      <dgm:spPr/>
      <dgm:t>
        <a:bodyPr/>
        <a:lstStyle/>
        <a:p>
          <a:endParaRPr lang="en-US"/>
        </a:p>
      </dgm:t>
    </dgm:pt>
    <dgm:pt modelId="{EDFE9934-98A9-4BBF-A6C6-F8FB15929F97}">
      <dgm:prSet phldrT="[Text]"/>
      <dgm:spPr/>
      <dgm:t>
        <a:bodyPr/>
        <a:lstStyle/>
        <a:p>
          <a:r>
            <a:rPr lang="en-US" dirty="0"/>
            <a:t>Assessors</a:t>
          </a:r>
        </a:p>
      </dgm:t>
    </dgm:pt>
    <dgm:pt modelId="{2B5A58B2-A655-423A-A1CC-AFBC8293D271}" type="parTrans" cxnId="{00B6009C-0822-4A4D-8791-DECF6018C9E8}">
      <dgm:prSet/>
      <dgm:spPr/>
      <dgm:t>
        <a:bodyPr/>
        <a:lstStyle/>
        <a:p>
          <a:endParaRPr lang="en-US"/>
        </a:p>
      </dgm:t>
    </dgm:pt>
    <dgm:pt modelId="{698AFA00-758F-4A0D-909D-3B0C0CC70A51}" type="sibTrans" cxnId="{00B6009C-0822-4A4D-8791-DECF6018C9E8}">
      <dgm:prSet/>
      <dgm:spPr/>
      <dgm:t>
        <a:bodyPr/>
        <a:lstStyle/>
        <a:p>
          <a:endParaRPr lang="en-US"/>
        </a:p>
      </dgm:t>
    </dgm:pt>
    <dgm:pt modelId="{582696A5-D872-41C9-96DA-5329CE77AB5D}">
      <dgm:prSet phldrT="[Text]"/>
      <dgm:spPr/>
      <dgm:t>
        <a:bodyPr/>
        <a:lstStyle/>
        <a:p>
          <a:r>
            <a:rPr lang="en-US" dirty="0"/>
            <a:t>PATH</a:t>
          </a:r>
        </a:p>
      </dgm:t>
    </dgm:pt>
    <dgm:pt modelId="{747DA556-57FB-458C-A904-1B9114896498}" type="parTrans" cxnId="{C40B2924-E7F9-4D25-AD23-1676DC5B7599}">
      <dgm:prSet/>
      <dgm:spPr/>
      <dgm:t>
        <a:bodyPr/>
        <a:lstStyle/>
        <a:p>
          <a:endParaRPr lang="en-US"/>
        </a:p>
      </dgm:t>
    </dgm:pt>
    <dgm:pt modelId="{A51E8F04-BF92-4CFE-86C7-E3CD967A6B25}" type="sibTrans" cxnId="{C40B2924-E7F9-4D25-AD23-1676DC5B7599}">
      <dgm:prSet/>
      <dgm:spPr/>
      <dgm:t>
        <a:bodyPr/>
        <a:lstStyle/>
        <a:p>
          <a:endParaRPr lang="en-US"/>
        </a:p>
      </dgm:t>
    </dgm:pt>
    <dgm:pt modelId="{BC28A8F2-F1FE-4B5A-AD5C-6E86E9DF41E5}">
      <dgm:prSet phldrT="[Text]"/>
      <dgm:spPr/>
      <dgm:t>
        <a:bodyPr/>
        <a:lstStyle/>
        <a:p>
          <a:r>
            <a:rPr lang="en-US" dirty="0"/>
            <a:t>Outreach</a:t>
          </a:r>
        </a:p>
      </dgm:t>
    </dgm:pt>
    <dgm:pt modelId="{85ABACAE-60E7-41BD-937E-3C945FFF5E50}" type="parTrans" cxnId="{76E9C823-3A40-4D95-A7AF-F21C821C694A}">
      <dgm:prSet/>
      <dgm:spPr/>
      <dgm:t>
        <a:bodyPr/>
        <a:lstStyle/>
        <a:p>
          <a:endParaRPr lang="en-US"/>
        </a:p>
      </dgm:t>
    </dgm:pt>
    <dgm:pt modelId="{164A935B-21C8-43DE-A6F1-E3A6DBBF2FA2}" type="sibTrans" cxnId="{76E9C823-3A40-4D95-A7AF-F21C821C694A}">
      <dgm:prSet/>
      <dgm:spPr/>
      <dgm:t>
        <a:bodyPr/>
        <a:lstStyle/>
        <a:p>
          <a:endParaRPr lang="en-US"/>
        </a:p>
      </dgm:t>
    </dgm:pt>
    <dgm:pt modelId="{CFC02EA2-24A8-42F1-BFD0-E2D38DE2CAF8}">
      <dgm:prSet phldrT="[Text]"/>
      <dgm:spPr/>
      <dgm:t>
        <a:bodyPr/>
        <a:lstStyle/>
        <a:p>
          <a:r>
            <a:rPr lang="en-US" dirty="0"/>
            <a:t>Street Outreach (MOP)</a:t>
          </a:r>
        </a:p>
      </dgm:t>
    </dgm:pt>
    <dgm:pt modelId="{D1E9093D-427F-4447-A554-DB3CF0BB2BEC}" type="parTrans" cxnId="{F0C967F5-3508-42C4-841B-3516AD43E8A0}">
      <dgm:prSet/>
      <dgm:spPr/>
      <dgm:t>
        <a:bodyPr/>
        <a:lstStyle/>
        <a:p>
          <a:endParaRPr lang="en-US"/>
        </a:p>
      </dgm:t>
    </dgm:pt>
    <dgm:pt modelId="{AEBF123B-6A1A-45F8-9559-1E4BC7C94ABF}" type="sibTrans" cxnId="{F0C967F5-3508-42C4-841B-3516AD43E8A0}">
      <dgm:prSet/>
      <dgm:spPr/>
      <dgm:t>
        <a:bodyPr/>
        <a:lstStyle/>
        <a:p>
          <a:endParaRPr lang="en-US"/>
        </a:p>
      </dgm:t>
    </dgm:pt>
    <dgm:pt modelId="{2D05F69A-F839-404E-A6AF-FE246AB69718}">
      <dgm:prSet phldrT="[Text]"/>
      <dgm:spPr/>
      <dgm:t>
        <a:bodyPr/>
        <a:lstStyle/>
        <a:p>
          <a:r>
            <a:rPr lang="en-US" dirty="0"/>
            <a:t>DMD</a:t>
          </a:r>
        </a:p>
      </dgm:t>
    </dgm:pt>
    <dgm:pt modelId="{AE4C38C9-D9EB-4955-8635-15024DD91DE8}" type="parTrans" cxnId="{F02AF04C-E308-4667-9017-CD164CFD8C16}">
      <dgm:prSet/>
      <dgm:spPr/>
      <dgm:t>
        <a:bodyPr/>
        <a:lstStyle/>
        <a:p>
          <a:endParaRPr lang="en-US"/>
        </a:p>
      </dgm:t>
    </dgm:pt>
    <dgm:pt modelId="{54C21F6D-48E4-44A7-902B-D3992E313CEF}" type="sibTrans" cxnId="{F02AF04C-E308-4667-9017-CD164CFD8C16}">
      <dgm:prSet/>
      <dgm:spPr/>
      <dgm:t>
        <a:bodyPr/>
        <a:lstStyle/>
        <a:p>
          <a:endParaRPr lang="en-US"/>
        </a:p>
      </dgm:t>
    </dgm:pt>
    <dgm:pt modelId="{964C4525-2E63-42B1-84F9-37E5FC0D5486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C7AD680C-7BE4-4B17-ABF8-213EE90F242E}" type="parTrans" cxnId="{6147D813-E7DD-4023-98D4-7350E251A2B6}">
      <dgm:prSet/>
      <dgm:spPr/>
      <dgm:t>
        <a:bodyPr/>
        <a:lstStyle/>
        <a:p>
          <a:endParaRPr lang="en-US"/>
        </a:p>
      </dgm:t>
    </dgm:pt>
    <dgm:pt modelId="{2390E843-0367-4E7D-B436-CB90DC2A6315}" type="sibTrans" cxnId="{6147D813-E7DD-4023-98D4-7350E251A2B6}">
      <dgm:prSet/>
      <dgm:spPr/>
      <dgm:t>
        <a:bodyPr/>
        <a:lstStyle/>
        <a:p>
          <a:endParaRPr lang="en-US"/>
        </a:p>
      </dgm:t>
    </dgm:pt>
    <dgm:pt modelId="{5589D146-56D5-4099-BDFB-8C37D0343312}">
      <dgm:prSet phldrT="[Text]"/>
      <dgm:spPr/>
      <dgm:t>
        <a:bodyPr/>
        <a:lstStyle/>
        <a:p>
          <a:r>
            <a:rPr lang="en-US" dirty="0"/>
            <a:t>SOAR </a:t>
          </a:r>
        </a:p>
      </dgm:t>
    </dgm:pt>
    <dgm:pt modelId="{DB6EC3B9-235B-4FA6-852F-44D802D317BA}" type="parTrans" cxnId="{FF0CBF02-C845-4224-B473-3DC85344ACD2}">
      <dgm:prSet/>
      <dgm:spPr/>
      <dgm:t>
        <a:bodyPr/>
        <a:lstStyle/>
        <a:p>
          <a:endParaRPr lang="en-US"/>
        </a:p>
      </dgm:t>
    </dgm:pt>
    <dgm:pt modelId="{6194A235-F859-4FA4-A90C-00289F32C4CC}" type="sibTrans" cxnId="{FF0CBF02-C845-4224-B473-3DC85344ACD2}">
      <dgm:prSet/>
      <dgm:spPr/>
      <dgm:t>
        <a:bodyPr/>
        <a:lstStyle/>
        <a:p>
          <a:endParaRPr lang="en-US"/>
        </a:p>
      </dgm:t>
    </dgm:pt>
    <dgm:pt modelId="{2529CB01-096C-4806-989D-85E7970E1E6F}" type="pres">
      <dgm:prSet presAssocID="{C5F1CC1C-7109-40C8-ABA0-B5B4485416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41FF27-A5EE-47BF-A670-4232F7036182}" type="pres">
      <dgm:prSet presAssocID="{C0ED6423-45F3-4E41-A64F-DBDA087A21E5}" presName="hierRoot1" presStyleCnt="0">
        <dgm:presLayoutVars>
          <dgm:hierBranch val="init"/>
        </dgm:presLayoutVars>
      </dgm:prSet>
      <dgm:spPr/>
    </dgm:pt>
    <dgm:pt modelId="{FC717B4A-0DC2-4931-9A30-1DD17E1D46B7}" type="pres">
      <dgm:prSet presAssocID="{C0ED6423-45F3-4E41-A64F-DBDA087A21E5}" presName="rootComposite1" presStyleCnt="0"/>
      <dgm:spPr/>
    </dgm:pt>
    <dgm:pt modelId="{EE2C8E69-677C-4299-A093-F5F5945A6D5F}" type="pres">
      <dgm:prSet presAssocID="{C0ED6423-45F3-4E41-A64F-DBDA087A21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02FCA-D623-4A06-AE95-08638293672B}" type="pres">
      <dgm:prSet presAssocID="{C0ED6423-45F3-4E41-A64F-DBDA087A21E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A5BB4A-D822-4934-BF00-61F5F6560F11}" type="pres">
      <dgm:prSet presAssocID="{C0ED6423-45F3-4E41-A64F-DBDA087A21E5}" presName="hierChild2" presStyleCnt="0"/>
      <dgm:spPr/>
    </dgm:pt>
    <dgm:pt modelId="{B3264050-730F-42EB-9CFA-2E19C9E8A2A3}" type="pres">
      <dgm:prSet presAssocID="{5DD6194B-B6E1-40E7-A173-1A6A191CB46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AD51B83-5920-4479-A945-0D2C9D3DDFC3}" type="pres">
      <dgm:prSet presAssocID="{B82070B5-2846-4EE2-A3BD-3D474926624C}" presName="hierRoot2" presStyleCnt="0">
        <dgm:presLayoutVars>
          <dgm:hierBranch val="init"/>
        </dgm:presLayoutVars>
      </dgm:prSet>
      <dgm:spPr/>
    </dgm:pt>
    <dgm:pt modelId="{054BBD92-A77F-4015-A78A-1D0DA277DB3F}" type="pres">
      <dgm:prSet presAssocID="{B82070B5-2846-4EE2-A3BD-3D474926624C}" presName="rootComposite" presStyleCnt="0"/>
      <dgm:spPr/>
    </dgm:pt>
    <dgm:pt modelId="{B2A88963-6B4A-4A43-BC68-9C0F0451E7B1}" type="pres">
      <dgm:prSet presAssocID="{B82070B5-2846-4EE2-A3BD-3D474926624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C12BA0-11FE-4210-9380-BA9E02B37A2D}" type="pres">
      <dgm:prSet presAssocID="{B82070B5-2846-4EE2-A3BD-3D474926624C}" presName="rootConnector" presStyleLbl="node2" presStyleIdx="0" presStyleCnt="4"/>
      <dgm:spPr/>
      <dgm:t>
        <a:bodyPr/>
        <a:lstStyle/>
        <a:p>
          <a:endParaRPr lang="en-US"/>
        </a:p>
      </dgm:t>
    </dgm:pt>
    <dgm:pt modelId="{027F1C21-9AAC-4584-8749-25323C761F5D}" type="pres">
      <dgm:prSet presAssocID="{B82070B5-2846-4EE2-A3BD-3D474926624C}" presName="hierChild4" presStyleCnt="0"/>
      <dgm:spPr/>
    </dgm:pt>
    <dgm:pt modelId="{13E8901E-9DCC-48C9-B2D9-F53AB73A80FC}" type="pres">
      <dgm:prSet presAssocID="{2BC7C0B6-3448-434D-AB69-3C00A03A15BE}" presName="Name37" presStyleLbl="parChTrans1D3" presStyleIdx="0" presStyleCnt="8"/>
      <dgm:spPr/>
      <dgm:t>
        <a:bodyPr/>
        <a:lstStyle/>
        <a:p>
          <a:endParaRPr lang="en-US"/>
        </a:p>
      </dgm:t>
    </dgm:pt>
    <dgm:pt modelId="{6EF6BE0D-0412-4AAC-8CCB-1A3C6A9F4276}" type="pres">
      <dgm:prSet presAssocID="{5C3677EB-674E-4A74-89EA-ADB7B6227C8E}" presName="hierRoot2" presStyleCnt="0">
        <dgm:presLayoutVars>
          <dgm:hierBranch val="init"/>
        </dgm:presLayoutVars>
      </dgm:prSet>
      <dgm:spPr/>
    </dgm:pt>
    <dgm:pt modelId="{738AB205-B779-4F95-A03B-D83A07064699}" type="pres">
      <dgm:prSet presAssocID="{5C3677EB-674E-4A74-89EA-ADB7B6227C8E}" presName="rootComposite" presStyleCnt="0"/>
      <dgm:spPr/>
    </dgm:pt>
    <dgm:pt modelId="{61897E9E-F3C6-4002-8F4B-B06435C0EC64}" type="pres">
      <dgm:prSet presAssocID="{5C3677EB-674E-4A74-89EA-ADB7B6227C8E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6F6356-18CD-4670-9F18-EFF3E97BC16B}" type="pres">
      <dgm:prSet presAssocID="{5C3677EB-674E-4A74-89EA-ADB7B6227C8E}" presName="rootConnector" presStyleLbl="node3" presStyleIdx="0" presStyleCnt="8"/>
      <dgm:spPr/>
      <dgm:t>
        <a:bodyPr/>
        <a:lstStyle/>
        <a:p>
          <a:endParaRPr lang="en-US"/>
        </a:p>
      </dgm:t>
    </dgm:pt>
    <dgm:pt modelId="{FBEA3D7E-60E2-482C-9CE7-8C6D34D732CA}" type="pres">
      <dgm:prSet presAssocID="{5C3677EB-674E-4A74-89EA-ADB7B6227C8E}" presName="hierChild4" presStyleCnt="0"/>
      <dgm:spPr/>
    </dgm:pt>
    <dgm:pt modelId="{B8E0DA14-6785-42AB-BD52-30B395253712}" type="pres">
      <dgm:prSet presAssocID="{5C3677EB-674E-4A74-89EA-ADB7B6227C8E}" presName="hierChild5" presStyleCnt="0"/>
      <dgm:spPr/>
    </dgm:pt>
    <dgm:pt modelId="{DF346A4A-6B36-448F-9B4B-ADE31DF6AD08}" type="pres">
      <dgm:prSet presAssocID="{DDF0F28B-3AB7-4463-B1D7-F66804C394F7}" presName="Name37" presStyleLbl="parChTrans1D3" presStyleIdx="1" presStyleCnt="8"/>
      <dgm:spPr/>
      <dgm:t>
        <a:bodyPr/>
        <a:lstStyle/>
        <a:p>
          <a:endParaRPr lang="en-US"/>
        </a:p>
      </dgm:t>
    </dgm:pt>
    <dgm:pt modelId="{BF6E8F9F-1399-4570-977C-8EB60D298AB7}" type="pres">
      <dgm:prSet presAssocID="{2DDD3670-C144-4794-AFD1-B9C9FB338516}" presName="hierRoot2" presStyleCnt="0">
        <dgm:presLayoutVars>
          <dgm:hierBranch val="init"/>
        </dgm:presLayoutVars>
      </dgm:prSet>
      <dgm:spPr/>
    </dgm:pt>
    <dgm:pt modelId="{CF372DF2-2180-497A-B677-4D861CA1B5AD}" type="pres">
      <dgm:prSet presAssocID="{2DDD3670-C144-4794-AFD1-B9C9FB338516}" presName="rootComposite" presStyleCnt="0"/>
      <dgm:spPr/>
    </dgm:pt>
    <dgm:pt modelId="{29752283-5F38-4B4D-BA92-64D28211BABB}" type="pres">
      <dgm:prSet presAssocID="{2DDD3670-C144-4794-AFD1-B9C9FB338516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B9E79-5BD6-4992-853B-B993150E4AE2}" type="pres">
      <dgm:prSet presAssocID="{2DDD3670-C144-4794-AFD1-B9C9FB338516}" presName="rootConnector" presStyleLbl="node3" presStyleIdx="1" presStyleCnt="8"/>
      <dgm:spPr/>
      <dgm:t>
        <a:bodyPr/>
        <a:lstStyle/>
        <a:p>
          <a:endParaRPr lang="en-US"/>
        </a:p>
      </dgm:t>
    </dgm:pt>
    <dgm:pt modelId="{466C7587-C6FE-4C98-881C-4A70A38D9829}" type="pres">
      <dgm:prSet presAssocID="{2DDD3670-C144-4794-AFD1-B9C9FB338516}" presName="hierChild4" presStyleCnt="0"/>
      <dgm:spPr/>
    </dgm:pt>
    <dgm:pt modelId="{DB9AD94C-BFEC-45BE-9D0A-D9DD24A9608F}" type="pres">
      <dgm:prSet presAssocID="{2DDD3670-C144-4794-AFD1-B9C9FB338516}" presName="hierChild5" presStyleCnt="0"/>
      <dgm:spPr/>
    </dgm:pt>
    <dgm:pt modelId="{18A3A0C5-F41B-4356-B7F5-7FB73BD95A43}" type="pres">
      <dgm:prSet presAssocID="{B82070B5-2846-4EE2-A3BD-3D474926624C}" presName="hierChild5" presStyleCnt="0"/>
      <dgm:spPr/>
    </dgm:pt>
    <dgm:pt modelId="{414B7D51-2E55-4780-96A5-DB438B916301}" type="pres">
      <dgm:prSet presAssocID="{377ADFC9-8FA4-4482-A5BE-450118CADB6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A54EB36-0893-4439-B2A2-84B6F1315612}" type="pres">
      <dgm:prSet presAssocID="{D9109CB1-9B8A-4F0C-A3A5-93EDC999FF24}" presName="hierRoot2" presStyleCnt="0">
        <dgm:presLayoutVars>
          <dgm:hierBranch val="init"/>
        </dgm:presLayoutVars>
      </dgm:prSet>
      <dgm:spPr/>
    </dgm:pt>
    <dgm:pt modelId="{39D19E1B-BF1E-4EB5-B1A7-451F935D565A}" type="pres">
      <dgm:prSet presAssocID="{D9109CB1-9B8A-4F0C-A3A5-93EDC999FF24}" presName="rootComposite" presStyleCnt="0"/>
      <dgm:spPr/>
    </dgm:pt>
    <dgm:pt modelId="{84966A9D-D37F-4E80-AA2D-93843842E002}" type="pres">
      <dgm:prSet presAssocID="{D9109CB1-9B8A-4F0C-A3A5-93EDC999FF2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7CDB3-FB95-4214-A55D-61A48EDD79A2}" type="pres">
      <dgm:prSet presAssocID="{D9109CB1-9B8A-4F0C-A3A5-93EDC999FF24}" presName="rootConnector" presStyleLbl="node2" presStyleIdx="1" presStyleCnt="4"/>
      <dgm:spPr/>
      <dgm:t>
        <a:bodyPr/>
        <a:lstStyle/>
        <a:p>
          <a:endParaRPr lang="en-US"/>
        </a:p>
      </dgm:t>
    </dgm:pt>
    <dgm:pt modelId="{E4C1CD94-0B6D-4580-B0E0-E1188A38D7F5}" type="pres">
      <dgm:prSet presAssocID="{D9109CB1-9B8A-4F0C-A3A5-93EDC999FF24}" presName="hierChild4" presStyleCnt="0"/>
      <dgm:spPr/>
    </dgm:pt>
    <dgm:pt modelId="{0A8AD19B-62D0-42D7-8BB4-491FCDB941F6}" type="pres">
      <dgm:prSet presAssocID="{CB39A837-32E0-4368-A658-2C18656BDB48}" presName="Name37" presStyleLbl="parChTrans1D3" presStyleIdx="2" presStyleCnt="8"/>
      <dgm:spPr/>
      <dgm:t>
        <a:bodyPr/>
        <a:lstStyle/>
        <a:p>
          <a:endParaRPr lang="en-US"/>
        </a:p>
      </dgm:t>
    </dgm:pt>
    <dgm:pt modelId="{CE7A0730-E873-42FD-B4AF-998DC4214F5C}" type="pres">
      <dgm:prSet presAssocID="{58798E69-EAE0-478C-A655-3ED5DBAD101B}" presName="hierRoot2" presStyleCnt="0">
        <dgm:presLayoutVars>
          <dgm:hierBranch val="init"/>
        </dgm:presLayoutVars>
      </dgm:prSet>
      <dgm:spPr/>
    </dgm:pt>
    <dgm:pt modelId="{3EA7F5FB-646B-4CC9-A8B8-D19F41CD33AB}" type="pres">
      <dgm:prSet presAssocID="{58798E69-EAE0-478C-A655-3ED5DBAD101B}" presName="rootComposite" presStyleCnt="0"/>
      <dgm:spPr/>
    </dgm:pt>
    <dgm:pt modelId="{7330AD37-AF97-4922-838C-5A1176137794}" type="pres">
      <dgm:prSet presAssocID="{58798E69-EAE0-478C-A655-3ED5DBAD101B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327D9-6929-48B2-B1FB-07CFE7368C3E}" type="pres">
      <dgm:prSet presAssocID="{58798E69-EAE0-478C-A655-3ED5DBAD101B}" presName="rootConnector" presStyleLbl="node3" presStyleIdx="2" presStyleCnt="8"/>
      <dgm:spPr/>
      <dgm:t>
        <a:bodyPr/>
        <a:lstStyle/>
        <a:p>
          <a:endParaRPr lang="en-US"/>
        </a:p>
      </dgm:t>
    </dgm:pt>
    <dgm:pt modelId="{81B0E78C-C124-459D-883A-266561FEED0C}" type="pres">
      <dgm:prSet presAssocID="{58798E69-EAE0-478C-A655-3ED5DBAD101B}" presName="hierChild4" presStyleCnt="0"/>
      <dgm:spPr/>
    </dgm:pt>
    <dgm:pt modelId="{40EDCC9C-F71A-4466-A9B1-E45DC4004B01}" type="pres">
      <dgm:prSet presAssocID="{58798E69-EAE0-478C-A655-3ED5DBAD101B}" presName="hierChild5" presStyleCnt="0"/>
      <dgm:spPr/>
    </dgm:pt>
    <dgm:pt modelId="{B3DD0E39-B207-41F3-B945-69FB4801434B}" type="pres">
      <dgm:prSet presAssocID="{2B5A58B2-A655-423A-A1CC-AFBC8293D271}" presName="Name37" presStyleLbl="parChTrans1D3" presStyleIdx="3" presStyleCnt="8"/>
      <dgm:spPr/>
      <dgm:t>
        <a:bodyPr/>
        <a:lstStyle/>
        <a:p>
          <a:endParaRPr lang="en-US"/>
        </a:p>
      </dgm:t>
    </dgm:pt>
    <dgm:pt modelId="{CF0585FB-B1EB-4DA2-8891-6CBA8B51DA4A}" type="pres">
      <dgm:prSet presAssocID="{EDFE9934-98A9-4BBF-A6C6-F8FB15929F97}" presName="hierRoot2" presStyleCnt="0">
        <dgm:presLayoutVars>
          <dgm:hierBranch val="init"/>
        </dgm:presLayoutVars>
      </dgm:prSet>
      <dgm:spPr/>
    </dgm:pt>
    <dgm:pt modelId="{F128F5B6-9D2F-4794-8CE9-7FF7EE63898D}" type="pres">
      <dgm:prSet presAssocID="{EDFE9934-98A9-4BBF-A6C6-F8FB15929F97}" presName="rootComposite" presStyleCnt="0"/>
      <dgm:spPr/>
    </dgm:pt>
    <dgm:pt modelId="{53EE411D-B8DC-475A-8D65-9A54D2ED63CC}" type="pres">
      <dgm:prSet presAssocID="{EDFE9934-98A9-4BBF-A6C6-F8FB15929F97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FE5804-E877-4C61-8081-41E99725D48E}" type="pres">
      <dgm:prSet presAssocID="{EDFE9934-98A9-4BBF-A6C6-F8FB15929F97}" presName="rootConnector" presStyleLbl="node3" presStyleIdx="3" presStyleCnt="8"/>
      <dgm:spPr/>
      <dgm:t>
        <a:bodyPr/>
        <a:lstStyle/>
        <a:p>
          <a:endParaRPr lang="en-US"/>
        </a:p>
      </dgm:t>
    </dgm:pt>
    <dgm:pt modelId="{75893B0C-0B68-4E7D-AAFB-98478708E758}" type="pres">
      <dgm:prSet presAssocID="{EDFE9934-98A9-4BBF-A6C6-F8FB15929F97}" presName="hierChild4" presStyleCnt="0"/>
      <dgm:spPr/>
    </dgm:pt>
    <dgm:pt modelId="{9BE7CAAE-0335-42E7-A9C4-597F83975145}" type="pres">
      <dgm:prSet presAssocID="{EDFE9934-98A9-4BBF-A6C6-F8FB15929F97}" presName="hierChild5" presStyleCnt="0"/>
      <dgm:spPr/>
    </dgm:pt>
    <dgm:pt modelId="{89DCAADF-D129-4BD2-9931-D71E17B0BC7D}" type="pres">
      <dgm:prSet presAssocID="{D9109CB1-9B8A-4F0C-A3A5-93EDC999FF24}" presName="hierChild5" presStyleCnt="0"/>
      <dgm:spPr/>
    </dgm:pt>
    <dgm:pt modelId="{88694C83-B296-461F-897F-8A5B21109917}" type="pres">
      <dgm:prSet presAssocID="{85ABACAE-60E7-41BD-937E-3C945FFF5E5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A638F82-B869-4108-8FA5-BB5A1B9D4071}" type="pres">
      <dgm:prSet presAssocID="{BC28A8F2-F1FE-4B5A-AD5C-6E86E9DF41E5}" presName="hierRoot2" presStyleCnt="0">
        <dgm:presLayoutVars>
          <dgm:hierBranch val="init"/>
        </dgm:presLayoutVars>
      </dgm:prSet>
      <dgm:spPr/>
    </dgm:pt>
    <dgm:pt modelId="{D3012333-A18F-41E4-ACFE-3DD0CAD74D4E}" type="pres">
      <dgm:prSet presAssocID="{BC28A8F2-F1FE-4B5A-AD5C-6E86E9DF41E5}" presName="rootComposite" presStyleCnt="0"/>
      <dgm:spPr/>
    </dgm:pt>
    <dgm:pt modelId="{AE725389-63CD-4BAC-93D4-A8FFA387981D}" type="pres">
      <dgm:prSet presAssocID="{BC28A8F2-F1FE-4B5A-AD5C-6E86E9DF41E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508DBC-5B1D-469C-9774-5FF5A6394061}" type="pres">
      <dgm:prSet presAssocID="{BC28A8F2-F1FE-4B5A-AD5C-6E86E9DF41E5}" presName="rootConnector" presStyleLbl="node2" presStyleIdx="2" presStyleCnt="4"/>
      <dgm:spPr/>
      <dgm:t>
        <a:bodyPr/>
        <a:lstStyle/>
        <a:p>
          <a:endParaRPr lang="en-US"/>
        </a:p>
      </dgm:t>
    </dgm:pt>
    <dgm:pt modelId="{028CE93D-B2BC-4F7B-90C6-F5027F2265CF}" type="pres">
      <dgm:prSet presAssocID="{BC28A8F2-F1FE-4B5A-AD5C-6E86E9DF41E5}" presName="hierChild4" presStyleCnt="0"/>
      <dgm:spPr/>
    </dgm:pt>
    <dgm:pt modelId="{91D79C09-1D2E-464F-B545-A39FF7F808CF}" type="pres">
      <dgm:prSet presAssocID="{747DA556-57FB-458C-A904-1B9114896498}" presName="Name37" presStyleLbl="parChTrans1D3" presStyleIdx="4" presStyleCnt="8"/>
      <dgm:spPr/>
      <dgm:t>
        <a:bodyPr/>
        <a:lstStyle/>
        <a:p>
          <a:endParaRPr lang="en-US"/>
        </a:p>
      </dgm:t>
    </dgm:pt>
    <dgm:pt modelId="{9BFBFD1D-F99F-4A50-B9DB-99D7C5D6C779}" type="pres">
      <dgm:prSet presAssocID="{582696A5-D872-41C9-96DA-5329CE77AB5D}" presName="hierRoot2" presStyleCnt="0">
        <dgm:presLayoutVars>
          <dgm:hierBranch val="init"/>
        </dgm:presLayoutVars>
      </dgm:prSet>
      <dgm:spPr/>
    </dgm:pt>
    <dgm:pt modelId="{A8BD8327-9605-451F-BCFD-2314662DE2C1}" type="pres">
      <dgm:prSet presAssocID="{582696A5-D872-41C9-96DA-5329CE77AB5D}" presName="rootComposite" presStyleCnt="0"/>
      <dgm:spPr/>
    </dgm:pt>
    <dgm:pt modelId="{3614C847-B150-4816-9BCB-EB4FA4EC00A5}" type="pres">
      <dgm:prSet presAssocID="{582696A5-D872-41C9-96DA-5329CE77AB5D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C783E-C33A-4B26-B117-CEE0EF785E21}" type="pres">
      <dgm:prSet presAssocID="{582696A5-D872-41C9-96DA-5329CE77AB5D}" presName="rootConnector" presStyleLbl="node3" presStyleIdx="4" presStyleCnt="8"/>
      <dgm:spPr/>
      <dgm:t>
        <a:bodyPr/>
        <a:lstStyle/>
        <a:p>
          <a:endParaRPr lang="en-US"/>
        </a:p>
      </dgm:t>
    </dgm:pt>
    <dgm:pt modelId="{F3E3F8E3-0106-4E01-846E-7C8FDBD8C4D4}" type="pres">
      <dgm:prSet presAssocID="{582696A5-D872-41C9-96DA-5329CE77AB5D}" presName="hierChild4" presStyleCnt="0"/>
      <dgm:spPr/>
    </dgm:pt>
    <dgm:pt modelId="{3A299EFE-0CFB-4A80-860F-53EED4DCA511}" type="pres">
      <dgm:prSet presAssocID="{582696A5-D872-41C9-96DA-5329CE77AB5D}" presName="hierChild5" presStyleCnt="0"/>
      <dgm:spPr/>
    </dgm:pt>
    <dgm:pt modelId="{D11D5CF4-2EEE-4461-AA43-679D73D6015E}" type="pres">
      <dgm:prSet presAssocID="{D1E9093D-427F-4447-A554-DB3CF0BB2BEC}" presName="Name37" presStyleLbl="parChTrans1D3" presStyleIdx="5" presStyleCnt="8"/>
      <dgm:spPr/>
      <dgm:t>
        <a:bodyPr/>
        <a:lstStyle/>
        <a:p>
          <a:endParaRPr lang="en-US"/>
        </a:p>
      </dgm:t>
    </dgm:pt>
    <dgm:pt modelId="{C46DF11B-330A-43A1-8D52-2CEC1B3DD9AE}" type="pres">
      <dgm:prSet presAssocID="{CFC02EA2-24A8-42F1-BFD0-E2D38DE2CAF8}" presName="hierRoot2" presStyleCnt="0">
        <dgm:presLayoutVars>
          <dgm:hierBranch val="init"/>
        </dgm:presLayoutVars>
      </dgm:prSet>
      <dgm:spPr/>
    </dgm:pt>
    <dgm:pt modelId="{00F48F2C-BD2A-4878-8887-FD4B090DBC44}" type="pres">
      <dgm:prSet presAssocID="{CFC02EA2-24A8-42F1-BFD0-E2D38DE2CAF8}" presName="rootComposite" presStyleCnt="0"/>
      <dgm:spPr/>
    </dgm:pt>
    <dgm:pt modelId="{D59C1810-0DBC-4DA1-B491-5F0B40E08E87}" type="pres">
      <dgm:prSet presAssocID="{CFC02EA2-24A8-42F1-BFD0-E2D38DE2CAF8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4D526-729A-4FC1-A280-0E7F1BC90C7F}" type="pres">
      <dgm:prSet presAssocID="{CFC02EA2-24A8-42F1-BFD0-E2D38DE2CAF8}" presName="rootConnector" presStyleLbl="node3" presStyleIdx="5" presStyleCnt="8"/>
      <dgm:spPr/>
      <dgm:t>
        <a:bodyPr/>
        <a:lstStyle/>
        <a:p>
          <a:endParaRPr lang="en-US"/>
        </a:p>
      </dgm:t>
    </dgm:pt>
    <dgm:pt modelId="{FFCE3B85-96F1-40D6-8BF4-A6158C64C480}" type="pres">
      <dgm:prSet presAssocID="{CFC02EA2-24A8-42F1-BFD0-E2D38DE2CAF8}" presName="hierChild4" presStyleCnt="0"/>
      <dgm:spPr/>
    </dgm:pt>
    <dgm:pt modelId="{3C3C254A-A1FF-4ADC-BE59-EA3E2D3134CE}" type="pres">
      <dgm:prSet presAssocID="{CFC02EA2-24A8-42F1-BFD0-E2D38DE2CAF8}" presName="hierChild5" presStyleCnt="0"/>
      <dgm:spPr/>
    </dgm:pt>
    <dgm:pt modelId="{4606D4BC-0485-460B-842D-CC7DB144D8C7}" type="pres">
      <dgm:prSet presAssocID="{AE4C38C9-D9EB-4955-8635-15024DD91DE8}" presName="Name37" presStyleLbl="parChTrans1D3" presStyleIdx="6" presStyleCnt="8"/>
      <dgm:spPr/>
      <dgm:t>
        <a:bodyPr/>
        <a:lstStyle/>
        <a:p>
          <a:endParaRPr lang="en-US"/>
        </a:p>
      </dgm:t>
    </dgm:pt>
    <dgm:pt modelId="{79FC6EDF-94E8-4B04-AA32-65FCC40D07C2}" type="pres">
      <dgm:prSet presAssocID="{2D05F69A-F839-404E-A6AF-FE246AB69718}" presName="hierRoot2" presStyleCnt="0">
        <dgm:presLayoutVars>
          <dgm:hierBranch val="init"/>
        </dgm:presLayoutVars>
      </dgm:prSet>
      <dgm:spPr/>
    </dgm:pt>
    <dgm:pt modelId="{1B96AE85-0743-4787-9069-A5731BF08789}" type="pres">
      <dgm:prSet presAssocID="{2D05F69A-F839-404E-A6AF-FE246AB69718}" presName="rootComposite" presStyleCnt="0"/>
      <dgm:spPr/>
    </dgm:pt>
    <dgm:pt modelId="{317FCF5A-F65A-4762-9F49-5A0F76C1123B}" type="pres">
      <dgm:prSet presAssocID="{2D05F69A-F839-404E-A6AF-FE246AB69718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D3121C-D5A3-4631-AA51-2B5EB493E37E}" type="pres">
      <dgm:prSet presAssocID="{2D05F69A-F839-404E-A6AF-FE246AB69718}" presName="rootConnector" presStyleLbl="node3" presStyleIdx="6" presStyleCnt="8"/>
      <dgm:spPr/>
      <dgm:t>
        <a:bodyPr/>
        <a:lstStyle/>
        <a:p>
          <a:endParaRPr lang="en-US"/>
        </a:p>
      </dgm:t>
    </dgm:pt>
    <dgm:pt modelId="{6CD889BA-E19F-4669-A991-C67B47FAB3DB}" type="pres">
      <dgm:prSet presAssocID="{2D05F69A-F839-404E-A6AF-FE246AB69718}" presName="hierChild4" presStyleCnt="0"/>
      <dgm:spPr/>
    </dgm:pt>
    <dgm:pt modelId="{CFB18E9E-3F61-499E-B255-2D6AE4A5FE81}" type="pres">
      <dgm:prSet presAssocID="{2D05F69A-F839-404E-A6AF-FE246AB69718}" presName="hierChild5" presStyleCnt="0"/>
      <dgm:spPr/>
    </dgm:pt>
    <dgm:pt modelId="{BCB76D58-33C5-4E41-86D8-6F1A40882ECF}" type="pres">
      <dgm:prSet presAssocID="{BC28A8F2-F1FE-4B5A-AD5C-6E86E9DF41E5}" presName="hierChild5" presStyleCnt="0"/>
      <dgm:spPr/>
    </dgm:pt>
    <dgm:pt modelId="{DA0C2EE1-1AD7-4349-BEE3-EA7D0F34D60E}" type="pres">
      <dgm:prSet presAssocID="{C7AD680C-7BE4-4B17-ABF8-213EE90F242E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4CB4463-5527-4555-AFA2-BCDA50FE1544}" type="pres">
      <dgm:prSet presAssocID="{964C4525-2E63-42B1-84F9-37E5FC0D5486}" presName="hierRoot2" presStyleCnt="0">
        <dgm:presLayoutVars>
          <dgm:hierBranch val="init"/>
        </dgm:presLayoutVars>
      </dgm:prSet>
      <dgm:spPr/>
    </dgm:pt>
    <dgm:pt modelId="{B45B488D-9361-47DB-A71F-348CF3F0B245}" type="pres">
      <dgm:prSet presAssocID="{964C4525-2E63-42B1-84F9-37E5FC0D5486}" presName="rootComposite" presStyleCnt="0"/>
      <dgm:spPr/>
    </dgm:pt>
    <dgm:pt modelId="{8E156B19-0F9A-4928-B831-3A2097F2C973}" type="pres">
      <dgm:prSet presAssocID="{964C4525-2E63-42B1-84F9-37E5FC0D548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F37DB-E5E9-4D75-AD3C-669FE6642975}" type="pres">
      <dgm:prSet presAssocID="{964C4525-2E63-42B1-84F9-37E5FC0D5486}" presName="rootConnector" presStyleLbl="node2" presStyleIdx="3" presStyleCnt="4"/>
      <dgm:spPr/>
      <dgm:t>
        <a:bodyPr/>
        <a:lstStyle/>
        <a:p>
          <a:endParaRPr lang="en-US"/>
        </a:p>
      </dgm:t>
    </dgm:pt>
    <dgm:pt modelId="{54755D48-A8F1-4D98-AD64-E0406170ADBD}" type="pres">
      <dgm:prSet presAssocID="{964C4525-2E63-42B1-84F9-37E5FC0D5486}" presName="hierChild4" presStyleCnt="0"/>
      <dgm:spPr/>
    </dgm:pt>
    <dgm:pt modelId="{E790C725-BDD7-4B32-A22C-2A76A0E0B354}" type="pres">
      <dgm:prSet presAssocID="{DB6EC3B9-235B-4FA6-852F-44D802D317BA}" presName="Name37" presStyleLbl="parChTrans1D3" presStyleIdx="7" presStyleCnt="8"/>
      <dgm:spPr/>
      <dgm:t>
        <a:bodyPr/>
        <a:lstStyle/>
        <a:p>
          <a:endParaRPr lang="en-US"/>
        </a:p>
      </dgm:t>
    </dgm:pt>
    <dgm:pt modelId="{82173F00-B506-41B0-9500-A2802549D0BA}" type="pres">
      <dgm:prSet presAssocID="{5589D146-56D5-4099-BDFB-8C37D0343312}" presName="hierRoot2" presStyleCnt="0">
        <dgm:presLayoutVars>
          <dgm:hierBranch val="init"/>
        </dgm:presLayoutVars>
      </dgm:prSet>
      <dgm:spPr/>
    </dgm:pt>
    <dgm:pt modelId="{952C1BDD-52D6-423B-B355-03A9368324EE}" type="pres">
      <dgm:prSet presAssocID="{5589D146-56D5-4099-BDFB-8C37D0343312}" presName="rootComposite" presStyleCnt="0"/>
      <dgm:spPr/>
    </dgm:pt>
    <dgm:pt modelId="{FFCB830F-B47B-44C8-B40D-686941AAC9F7}" type="pres">
      <dgm:prSet presAssocID="{5589D146-56D5-4099-BDFB-8C37D0343312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C836C-0358-4056-B796-5173DC0EB4FB}" type="pres">
      <dgm:prSet presAssocID="{5589D146-56D5-4099-BDFB-8C37D0343312}" presName="rootConnector" presStyleLbl="node3" presStyleIdx="7" presStyleCnt="8"/>
      <dgm:spPr/>
      <dgm:t>
        <a:bodyPr/>
        <a:lstStyle/>
        <a:p>
          <a:endParaRPr lang="en-US"/>
        </a:p>
      </dgm:t>
    </dgm:pt>
    <dgm:pt modelId="{DFE0332D-9408-48D9-BDF1-CE1A1FD928E4}" type="pres">
      <dgm:prSet presAssocID="{5589D146-56D5-4099-BDFB-8C37D0343312}" presName="hierChild4" presStyleCnt="0"/>
      <dgm:spPr/>
    </dgm:pt>
    <dgm:pt modelId="{ADDE7C95-4086-4644-B89F-96C7683BC225}" type="pres">
      <dgm:prSet presAssocID="{5589D146-56D5-4099-BDFB-8C37D0343312}" presName="hierChild5" presStyleCnt="0"/>
      <dgm:spPr/>
    </dgm:pt>
    <dgm:pt modelId="{38F8E6AD-7532-43CE-AE8E-8DA56B75C07C}" type="pres">
      <dgm:prSet presAssocID="{964C4525-2E63-42B1-84F9-37E5FC0D5486}" presName="hierChild5" presStyleCnt="0"/>
      <dgm:spPr/>
    </dgm:pt>
    <dgm:pt modelId="{F3D8D511-A03B-4523-88B2-9F52049E6ED6}" type="pres">
      <dgm:prSet presAssocID="{C0ED6423-45F3-4E41-A64F-DBDA087A21E5}" presName="hierChild3" presStyleCnt="0"/>
      <dgm:spPr/>
    </dgm:pt>
  </dgm:ptLst>
  <dgm:cxnLst>
    <dgm:cxn modelId="{07515697-F9C3-4ADD-A09F-E797E4D53D6A}" type="presOf" srcId="{DDF0F28B-3AB7-4463-B1D7-F66804C394F7}" destId="{DF346A4A-6B36-448F-9B4B-ADE31DF6AD08}" srcOrd="0" destOrd="0" presId="urn:microsoft.com/office/officeart/2005/8/layout/orgChart1"/>
    <dgm:cxn modelId="{091E857A-A552-40BF-BAC0-B65E90CDC25C}" srcId="{C0ED6423-45F3-4E41-A64F-DBDA087A21E5}" destId="{B82070B5-2846-4EE2-A3BD-3D474926624C}" srcOrd="0" destOrd="0" parTransId="{5DD6194B-B6E1-40E7-A173-1A6A191CB463}" sibTransId="{0EC25F2D-D336-4E15-8C0E-A4111A1140ED}"/>
    <dgm:cxn modelId="{3B3B8547-348C-4147-A303-119DE125C5AA}" type="presOf" srcId="{D9109CB1-9B8A-4F0C-A3A5-93EDC999FF24}" destId="{2817CDB3-FB95-4214-A55D-61A48EDD79A2}" srcOrd="1" destOrd="0" presId="urn:microsoft.com/office/officeart/2005/8/layout/orgChart1"/>
    <dgm:cxn modelId="{6135E137-0410-46B6-9DEB-2E325437E4FB}" type="presOf" srcId="{B82070B5-2846-4EE2-A3BD-3D474926624C}" destId="{02C12BA0-11FE-4210-9380-BA9E02B37A2D}" srcOrd="1" destOrd="0" presId="urn:microsoft.com/office/officeart/2005/8/layout/orgChart1"/>
    <dgm:cxn modelId="{28DB2B3F-B4F2-442A-892D-2658564E8E81}" type="presOf" srcId="{5C3677EB-674E-4A74-89EA-ADB7B6227C8E}" destId="{61897E9E-F3C6-4002-8F4B-B06435C0EC64}" srcOrd="0" destOrd="0" presId="urn:microsoft.com/office/officeart/2005/8/layout/orgChart1"/>
    <dgm:cxn modelId="{6C33C581-59F6-4399-AC60-CDE04D40CCCF}" type="presOf" srcId="{B82070B5-2846-4EE2-A3BD-3D474926624C}" destId="{B2A88963-6B4A-4A43-BC68-9C0F0451E7B1}" srcOrd="0" destOrd="0" presId="urn:microsoft.com/office/officeart/2005/8/layout/orgChart1"/>
    <dgm:cxn modelId="{7915CA53-E4B1-45E9-ACFB-EC0645729BA1}" type="presOf" srcId="{58798E69-EAE0-478C-A655-3ED5DBAD101B}" destId="{422327D9-6929-48B2-B1FB-07CFE7368C3E}" srcOrd="1" destOrd="0" presId="urn:microsoft.com/office/officeart/2005/8/layout/orgChart1"/>
    <dgm:cxn modelId="{05087DD1-78A3-4C3B-8365-2A7DB6A70F4D}" type="presOf" srcId="{5589D146-56D5-4099-BDFB-8C37D0343312}" destId="{FFCB830F-B47B-44C8-B40D-686941AAC9F7}" srcOrd="0" destOrd="0" presId="urn:microsoft.com/office/officeart/2005/8/layout/orgChart1"/>
    <dgm:cxn modelId="{5C771E98-8660-4AF1-B83F-3501DDB8A8D5}" type="presOf" srcId="{CFC02EA2-24A8-42F1-BFD0-E2D38DE2CAF8}" destId="{7714D526-729A-4FC1-A280-0E7F1BC90C7F}" srcOrd="1" destOrd="0" presId="urn:microsoft.com/office/officeart/2005/8/layout/orgChart1"/>
    <dgm:cxn modelId="{798DCA58-B61F-43A1-ADA7-BD1DB1955F91}" type="presOf" srcId="{BC28A8F2-F1FE-4B5A-AD5C-6E86E9DF41E5}" destId="{AE725389-63CD-4BAC-93D4-A8FFA387981D}" srcOrd="0" destOrd="0" presId="urn:microsoft.com/office/officeart/2005/8/layout/orgChart1"/>
    <dgm:cxn modelId="{B613D7D4-7986-4BFA-9BFC-4EF86657F92D}" srcId="{C5F1CC1C-7109-40C8-ABA0-B5B4485416F2}" destId="{C0ED6423-45F3-4E41-A64F-DBDA087A21E5}" srcOrd="0" destOrd="0" parTransId="{C1E5357C-0070-48BC-BDE7-41675E93D3EE}" sibTransId="{ED471AD7-9103-43FA-8B0B-1F9E7A00D161}"/>
    <dgm:cxn modelId="{20A1F416-A64B-4EE0-B5C1-C20470AA4C2F}" type="presOf" srcId="{EDFE9934-98A9-4BBF-A6C6-F8FB15929F97}" destId="{E0FE5804-E877-4C61-8081-41E99725D48E}" srcOrd="1" destOrd="0" presId="urn:microsoft.com/office/officeart/2005/8/layout/orgChart1"/>
    <dgm:cxn modelId="{53D0E7A8-4EBD-4701-83DC-EF6E841BB2DD}" type="presOf" srcId="{964C4525-2E63-42B1-84F9-37E5FC0D5486}" destId="{BA5F37DB-E5E9-4D75-AD3C-669FE6642975}" srcOrd="1" destOrd="0" presId="urn:microsoft.com/office/officeart/2005/8/layout/orgChart1"/>
    <dgm:cxn modelId="{A1769FF7-26AC-48FA-9F57-450BA0150E85}" type="presOf" srcId="{DB6EC3B9-235B-4FA6-852F-44D802D317BA}" destId="{E790C725-BDD7-4B32-A22C-2A76A0E0B354}" srcOrd="0" destOrd="0" presId="urn:microsoft.com/office/officeart/2005/8/layout/orgChart1"/>
    <dgm:cxn modelId="{23097777-3187-47C2-9461-1257E3A770D2}" type="presOf" srcId="{2B5A58B2-A655-423A-A1CC-AFBC8293D271}" destId="{B3DD0E39-B207-41F3-B945-69FB4801434B}" srcOrd="0" destOrd="0" presId="urn:microsoft.com/office/officeart/2005/8/layout/orgChart1"/>
    <dgm:cxn modelId="{DEFF5ADE-DD15-4588-9AC2-1B65342EF793}" type="presOf" srcId="{EDFE9934-98A9-4BBF-A6C6-F8FB15929F97}" destId="{53EE411D-B8DC-475A-8D65-9A54D2ED63CC}" srcOrd="0" destOrd="0" presId="urn:microsoft.com/office/officeart/2005/8/layout/orgChart1"/>
    <dgm:cxn modelId="{7A918193-E5B6-4935-ACAC-1B78B6AE716E}" type="presOf" srcId="{CB39A837-32E0-4368-A658-2C18656BDB48}" destId="{0A8AD19B-62D0-42D7-8BB4-491FCDB941F6}" srcOrd="0" destOrd="0" presId="urn:microsoft.com/office/officeart/2005/8/layout/orgChart1"/>
    <dgm:cxn modelId="{1E202B36-490A-46BF-AC77-81012951DD01}" type="presOf" srcId="{582696A5-D872-41C9-96DA-5329CE77AB5D}" destId="{9F5C783E-C33A-4B26-B117-CEE0EF785E21}" srcOrd="1" destOrd="0" presId="urn:microsoft.com/office/officeart/2005/8/layout/orgChart1"/>
    <dgm:cxn modelId="{DE370380-B754-451F-A77D-39E241B5DA34}" type="presOf" srcId="{85ABACAE-60E7-41BD-937E-3C945FFF5E50}" destId="{88694C83-B296-461F-897F-8A5B21109917}" srcOrd="0" destOrd="0" presId="urn:microsoft.com/office/officeart/2005/8/layout/orgChart1"/>
    <dgm:cxn modelId="{821F268C-EE50-4815-9619-77B620FF27E6}" type="presOf" srcId="{2D05F69A-F839-404E-A6AF-FE246AB69718}" destId="{317FCF5A-F65A-4762-9F49-5A0F76C1123B}" srcOrd="0" destOrd="0" presId="urn:microsoft.com/office/officeart/2005/8/layout/orgChart1"/>
    <dgm:cxn modelId="{FE5D1EFE-B658-45A9-9677-59A8C41B0D10}" type="presOf" srcId="{AE4C38C9-D9EB-4955-8635-15024DD91DE8}" destId="{4606D4BC-0485-460B-842D-CC7DB144D8C7}" srcOrd="0" destOrd="0" presId="urn:microsoft.com/office/officeart/2005/8/layout/orgChart1"/>
    <dgm:cxn modelId="{5AD39C3C-2D0A-4310-AC7F-9D47095ABE9D}" srcId="{B82070B5-2846-4EE2-A3BD-3D474926624C}" destId="{2DDD3670-C144-4794-AFD1-B9C9FB338516}" srcOrd="1" destOrd="0" parTransId="{DDF0F28B-3AB7-4463-B1D7-F66804C394F7}" sibTransId="{8537B119-95BE-4C52-9FEF-A00A02446C31}"/>
    <dgm:cxn modelId="{00B6009C-0822-4A4D-8791-DECF6018C9E8}" srcId="{D9109CB1-9B8A-4F0C-A3A5-93EDC999FF24}" destId="{EDFE9934-98A9-4BBF-A6C6-F8FB15929F97}" srcOrd="1" destOrd="0" parTransId="{2B5A58B2-A655-423A-A1CC-AFBC8293D271}" sibTransId="{698AFA00-758F-4A0D-909D-3B0C0CC70A51}"/>
    <dgm:cxn modelId="{DC8E99BF-B19B-41ED-BDE0-385E09113226}" type="presOf" srcId="{964C4525-2E63-42B1-84F9-37E5FC0D5486}" destId="{8E156B19-0F9A-4928-B831-3A2097F2C973}" srcOrd="0" destOrd="0" presId="urn:microsoft.com/office/officeart/2005/8/layout/orgChart1"/>
    <dgm:cxn modelId="{F0C967F5-3508-42C4-841B-3516AD43E8A0}" srcId="{BC28A8F2-F1FE-4B5A-AD5C-6E86E9DF41E5}" destId="{CFC02EA2-24A8-42F1-BFD0-E2D38DE2CAF8}" srcOrd="1" destOrd="0" parTransId="{D1E9093D-427F-4447-A554-DB3CF0BB2BEC}" sibTransId="{AEBF123B-6A1A-45F8-9559-1E4BC7C94ABF}"/>
    <dgm:cxn modelId="{644D8E32-CF80-4592-B88F-8DE8DCA32F42}" srcId="{C0ED6423-45F3-4E41-A64F-DBDA087A21E5}" destId="{D9109CB1-9B8A-4F0C-A3A5-93EDC999FF24}" srcOrd="1" destOrd="0" parTransId="{377ADFC9-8FA4-4482-A5BE-450118CADB66}" sibTransId="{87D927DD-0F61-4210-A6E9-402108AE25D0}"/>
    <dgm:cxn modelId="{C369EB37-EE14-401E-A339-0FE534A04D60}" type="presOf" srcId="{377ADFC9-8FA4-4482-A5BE-450118CADB66}" destId="{414B7D51-2E55-4780-96A5-DB438B916301}" srcOrd="0" destOrd="0" presId="urn:microsoft.com/office/officeart/2005/8/layout/orgChart1"/>
    <dgm:cxn modelId="{F16B03B3-D2BC-46F2-B0A8-58C1F979E183}" type="presOf" srcId="{BC28A8F2-F1FE-4B5A-AD5C-6E86E9DF41E5}" destId="{8C508DBC-5B1D-469C-9774-5FF5A6394061}" srcOrd="1" destOrd="0" presId="urn:microsoft.com/office/officeart/2005/8/layout/orgChart1"/>
    <dgm:cxn modelId="{909B5194-673F-4ABC-809F-53232F2E13AE}" type="presOf" srcId="{C5F1CC1C-7109-40C8-ABA0-B5B4485416F2}" destId="{2529CB01-096C-4806-989D-85E7970E1E6F}" srcOrd="0" destOrd="0" presId="urn:microsoft.com/office/officeart/2005/8/layout/orgChart1"/>
    <dgm:cxn modelId="{F02AF04C-E308-4667-9017-CD164CFD8C16}" srcId="{BC28A8F2-F1FE-4B5A-AD5C-6E86E9DF41E5}" destId="{2D05F69A-F839-404E-A6AF-FE246AB69718}" srcOrd="2" destOrd="0" parTransId="{AE4C38C9-D9EB-4955-8635-15024DD91DE8}" sibTransId="{54C21F6D-48E4-44A7-902B-D3992E313CEF}"/>
    <dgm:cxn modelId="{A42D49DD-FBBC-4138-9049-2B8997E5F72A}" type="presOf" srcId="{D9109CB1-9B8A-4F0C-A3A5-93EDC999FF24}" destId="{84966A9D-D37F-4E80-AA2D-93843842E002}" srcOrd="0" destOrd="0" presId="urn:microsoft.com/office/officeart/2005/8/layout/orgChart1"/>
    <dgm:cxn modelId="{6147D813-E7DD-4023-98D4-7350E251A2B6}" srcId="{C0ED6423-45F3-4E41-A64F-DBDA087A21E5}" destId="{964C4525-2E63-42B1-84F9-37E5FC0D5486}" srcOrd="3" destOrd="0" parTransId="{C7AD680C-7BE4-4B17-ABF8-213EE90F242E}" sibTransId="{2390E843-0367-4E7D-B436-CB90DC2A6315}"/>
    <dgm:cxn modelId="{70C6579E-180E-4B8B-B4B8-6F23FAD42F7C}" srcId="{D9109CB1-9B8A-4F0C-A3A5-93EDC999FF24}" destId="{58798E69-EAE0-478C-A655-3ED5DBAD101B}" srcOrd="0" destOrd="0" parTransId="{CB39A837-32E0-4368-A658-2C18656BDB48}" sibTransId="{50D357B8-0EB0-4EBF-AC33-6F45697F5581}"/>
    <dgm:cxn modelId="{76E9C823-3A40-4D95-A7AF-F21C821C694A}" srcId="{C0ED6423-45F3-4E41-A64F-DBDA087A21E5}" destId="{BC28A8F2-F1FE-4B5A-AD5C-6E86E9DF41E5}" srcOrd="2" destOrd="0" parTransId="{85ABACAE-60E7-41BD-937E-3C945FFF5E50}" sibTransId="{164A935B-21C8-43DE-A6F1-E3A6DBBF2FA2}"/>
    <dgm:cxn modelId="{DEAEEA5E-B014-4C6E-B362-F042C4B77CEB}" type="presOf" srcId="{5589D146-56D5-4099-BDFB-8C37D0343312}" destId="{4BCC836C-0358-4056-B796-5173DC0EB4FB}" srcOrd="1" destOrd="0" presId="urn:microsoft.com/office/officeart/2005/8/layout/orgChart1"/>
    <dgm:cxn modelId="{DDB8F520-E3CD-4256-B889-FBE2D13170C9}" srcId="{B82070B5-2846-4EE2-A3BD-3D474926624C}" destId="{5C3677EB-674E-4A74-89EA-ADB7B6227C8E}" srcOrd="0" destOrd="0" parTransId="{2BC7C0B6-3448-434D-AB69-3C00A03A15BE}" sibTransId="{BCDFD19F-667D-410E-8915-FD018B8EE752}"/>
    <dgm:cxn modelId="{CD31F4E2-5963-4AE1-9EE9-4163EB6BDC7E}" type="presOf" srcId="{747DA556-57FB-458C-A904-1B9114896498}" destId="{91D79C09-1D2E-464F-B545-A39FF7F808CF}" srcOrd="0" destOrd="0" presId="urn:microsoft.com/office/officeart/2005/8/layout/orgChart1"/>
    <dgm:cxn modelId="{98515394-D0E6-40E8-9689-9F5E01E1E3C2}" type="presOf" srcId="{D1E9093D-427F-4447-A554-DB3CF0BB2BEC}" destId="{D11D5CF4-2EEE-4461-AA43-679D73D6015E}" srcOrd="0" destOrd="0" presId="urn:microsoft.com/office/officeart/2005/8/layout/orgChart1"/>
    <dgm:cxn modelId="{485D8861-1F66-4EBF-A7E5-D2B4B694AAF7}" type="presOf" srcId="{C0ED6423-45F3-4E41-A64F-DBDA087A21E5}" destId="{B4F02FCA-D623-4A06-AE95-08638293672B}" srcOrd="1" destOrd="0" presId="urn:microsoft.com/office/officeart/2005/8/layout/orgChart1"/>
    <dgm:cxn modelId="{995717FA-D278-490B-AE68-79C3B25DB030}" type="presOf" srcId="{2DDD3670-C144-4794-AFD1-B9C9FB338516}" destId="{A50B9E79-5BD6-4992-853B-B993150E4AE2}" srcOrd="1" destOrd="0" presId="urn:microsoft.com/office/officeart/2005/8/layout/orgChart1"/>
    <dgm:cxn modelId="{67844C26-D9CE-4CFE-A598-482F9D7F0466}" type="presOf" srcId="{2D05F69A-F839-404E-A6AF-FE246AB69718}" destId="{C8D3121C-D5A3-4631-AA51-2B5EB493E37E}" srcOrd="1" destOrd="0" presId="urn:microsoft.com/office/officeart/2005/8/layout/orgChart1"/>
    <dgm:cxn modelId="{7815EB1C-E95E-4AE2-8393-61D64601CE43}" type="presOf" srcId="{2DDD3670-C144-4794-AFD1-B9C9FB338516}" destId="{29752283-5F38-4B4D-BA92-64D28211BABB}" srcOrd="0" destOrd="0" presId="urn:microsoft.com/office/officeart/2005/8/layout/orgChart1"/>
    <dgm:cxn modelId="{FF0CBF02-C845-4224-B473-3DC85344ACD2}" srcId="{964C4525-2E63-42B1-84F9-37E5FC0D5486}" destId="{5589D146-56D5-4099-BDFB-8C37D0343312}" srcOrd="0" destOrd="0" parTransId="{DB6EC3B9-235B-4FA6-852F-44D802D317BA}" sibTransId="{6194A235-F859-4FA4-A90C-00289F32C4CC}"/>
    <dgm:cxn modelId="{6844C835-8CFC-4F18-99A4-495EA7131394}" type="presOf" srcId="{2BC7C0B6-3448-434D-AB69-3C00A03A15BE}" destId="{13E8901E-9DCC-48C9-B2D9-F53AB73A80FC}" srcOrd="0" destOrd="0" presId="urn:microsoft.com/office/officeart/2005/8/layout/orgChart1"/>
    <dgm:cxn modelId="{A07956A8-E57F-403D-BC2C-8A1FB6BE1021}" type="presOf" srcId="{C0ED6423-45F3-4E41-A64F-DBDA087A21E5}" destId="{EE2C8E69-677C-4299-A093-F5F5945A6D5F}" srcOrd="0" destOrd="0" presId="urn:microsoft.com/office/officeart/2005/8/layout/orgChart1"/>
    <dgm:cxn modelId="{D12C000B-1D97-4AF5-B472-341B76DB4B0D}" type="presOf" srcId="{5C3677EB-674E-4A74-89EA-ADB7B6227C8E}" destId="{286F6356-18CD-4670-9F18-EFF3E97BC16B}" srcOrd="1" destOrd="0" presId="urn:microsoft.com/office/officeart/2005/8/layout/orgChart1"/>
    <dgm:cxn modelId="{3BA37116-FE2F-4B6D-A659-F1A64A82E113}" type="presOf" srcId="{C7AD680C-7BE4-4B17-ABF8-213EE90F242E}" destId="{DA0C2EE1-1AD7-4349-BEE3-EA7D0F34D60E}" srcOrd="0" destOrd="0" presId="urn:microsoft.com/office/officeart/2005/8/layout/orgChart1"/>
    <dgm:cxn modelId="{C40B2924-E7F9-4D25-AD23-1676DC5B7599}" srcId="{BC28A8F2-F1FE-4B5A-AD5C-6E86E9DF41E5}" destId="{582696A5-D872-41C9-96DA-5329CE77AB5D}" srcOrd="0" destOrd="0" parTransId="{747DA556-57FB-458C-A904-1B9114896498}" sibTransId="{A51E8F04-BF92-4CFE-86C7-E3CD967A6B25}"/>
    <dgm:cxn modelId="{F908D7E0-60A1-4E31-88DE-FCBD003E98F2}" type="presOf" srcId="{582696A5-D872-41C9-96DA-5329CE77AB5D}" destId="{3614C847-B150-4816-9BCB-EB4FA4EC00A5}" srcOrd="0" destOrd="0" presId="urn:microsoft.com/office/officeart/2005/8/layout/orgChart1"/>
    <dgm:cxn modelId="{FA023EBE-F560-4E10-9382-D1D15E7CAEBA}" type="presOf" srcId="{58798E69-EAE0-478C-A655-3ED5DBAD101B}" destId="{7330AD37-AF97-4922-838C-5A1176137794}" srcOrd="0" destOrd="0" presId="urn:microsoft.com/office/officeart/2005/8/layout/orgChart1"/>
    <dgm:cxn modelId="{8DD5160A-386F-4A7B-BF3F-AA55823D11CC}" type="presOf" srcId="{5DD6194B-B6E1-40E7-A173-1A6A191CB463}" destId="{B3264050-730F-42EB-9CFA-2E19C9E8A2A3}" srcOrd="0" destOrd="0" presId="urn:microsoft.com/office/officeart/2005/8/layout/orgChart1"/>
    <dgm:cxn modelId="{C14ADE48-DEDA-416C-AEDC-7E2292A692B9}" type="presOf" srcId="{CFC02EA2-24A8-42F1-BFD0-E2D38DE2CAF8}" destId="{D59C1810-0DBC-4DA1-B491-5F0B40E08E87}" srcOrd="0" destOrd="0" presId="urn:microsoft.com/office/officeart/2005/8/layout/orgChart1"/>
    <dgm:cxn modelId="{53F39ACF-DE7D-4EEC-8F0C-9148821597BE}" type="presParOf" srcId="{2529CB01-096C-4806-989D-85E7970E1E6F}" destId="{EA41FF27-A5EE-47BF-A670-4232F7036182}" srcOrd="0" destOrd="0" presId="urn:microsoft.com/office/officeart/2005/8/layout/orgChart1"/>
    <dgm:cxn modelId="{89CF3367-2CA0-4C69-B9D7-88BD8318221C}" type="presParOf" srcId="{EA41FF27-A5EE-47BF-A670-4232F7036182}" destId="{FC717B4A-0DC2-4931-9A30-1DD17E1D46B7}" srcOrd="0" destOrd="0" presId="urn:microsoft.com/office/officeart/2005/8/layout/orgChart1"/>
    <dgm:cxn modelId="{ED8DAC6F-AF19-452C-B9E5-DC664FCDB28F}" type="presParOf" srcId="{FC717B4A-0DC2-4931-9A30-1DD17E1D46B7}" destId="{EE2C8E69-677C-4299-A093-F5F5945A6D5F}" srcOrd="0" destOrd="0" presId="urn:microsoft.com/office/officeart/2005/8/layout/orgChart1"/>
    <dgm:cxn modelId="{464D4AEE-5B28-4443-AE84-FF85E8557E56}" type="presParOf" srcId="{FC717B4A-0DC2-4931-9A30-1DD17E1D46B7}" destId="{B4F02FCA-D623-4A06-AE95-08638293672B}" srcOrd="1" destOrd="0" presId="urn:microsoft.com/office/officeart/2005/8/layout/orgChart1"/>
    <dgm:cxn modelId="{18E77240-7B0F-437D-871E-4005078AE4A8}" type="presParOf" srcId="{EA41FF27-A5EE-47BF-A670-4232F7036182}" destId="{C5A5BB4A-D822-4934-BF00-61F5F6560F11}" srcOrd="1" destOrd="0" presId="urn:microsoft.com/office/officeart/2005/8/layout/orgChart1"/>
    <dgm:cxn modelId="{6FE2F1FE-62BF-43AC-8AAA-554D2701F7F8}" type="presParOf" srcId="{C5A5BB4A-D822-4934-BF00-61F5F6560F11}" destId="{B3264050-730F-42EB-9CFA-2E19C9E8A2A3}" srcOrd="0" destOrd="0" presId="urn:microsoft.com/office/officeart/2005/8/layout/orgChart1"/>
    <dgm:cxn modelId="{F8182652-2EE2-4B43-84B2-6D8BBFA4F3C1}" type="presParOf" srcId="{C5A5BB4A-D822-4934-BF00-61F5F6560F11}" destId="{DAD51B83-5920-4479-A945-0D2C9D3DDFC3}" srcOrd="1" destOrd="0" presId="urn:microsoft.com/office/officeart/2005/8/layout/orgChart1"/>
    <dgm:cxn modelId="{26CC7402-3EA2-4CD7-B58F-0DE9A498D5CC}" type="presParOf" srcId="{DAD51B83-5920-4479-A945-0D2C9D3DDFC3}" destId="{054BBD92-A77F-4015-A78A-1D0DA277DB3F}" srcOrd="0" destOrd="0" presId="urn:microsoft.com/office/officeart/2005/8/layout/orgChart1"/>
    <dgm:cxn modelId="{69436940-65C8-4DF9-B7D7-7A3FF71E7D11}" type="presParOf" srcId="{054BBD92-A77F-4015-A78A-1D0DA277DB3F}" destId="{B2A88963-6B4A-4A43-BC68-9C0F0451E7B1}" srcOrd="0" destOrd="0" presId="urn:microsoft.com/office/officeart/2005/8/layout/orgChart1"/>
    <dgm:cxn modelId="{539535AF-179C-4942-BBD6-B29C99E471A1}" type="presParOf" srcId="{054BBD92-A77F-4015-A78A-1D0DA277DB3F}" destId="{02C12BA0-11FE-4210-9380-BA9E02B37A2D}" srcOrd="1" destOrd="0" presId="urn:microsoft.com/office/officeart/2005/8/layout/orgChart1"/>
    <dgm:cxn modelId="{99DBE005-867C-4114-B934-BA96E985478A}" type="presParOf" srcId="{DAD51B83-5920-4479-A945-0D2C9D3DDFC3}" destId="{027F1C21-9AAC-4584-8749-25323C761F5D}" srcOrd="1" destOrd="0" presId="urn:microsoft.com/office/officeart/2005/8/layout/orgChart1"/>
    <dgm:cxn modelId="{1359F179-CCBC-48EA-96D9-B4BA8C40ACFF}" type="presParOf" srcId="{027F1C21-9AAC-4584-8749-25323C761F5D}" destId="{13E8901E-9DCC-48C9-B2D9-F53AB73A80FC}" srcOrd="0" destOrd="0" presId="urn:microsoft.com/office/officeart/2005/8/layout/orgChart1"/>
    <dgm:cxn modelId="{2083546A-19EA-41E7-A85D-B5555C11E58D}" type="presParOf" srcId="{027F1C21-9AAC-4584-8749-25323C761F5D}" destId="{6EF6BE0D-0412-4AAC-8CCB-1A3C6A9F4276}" srcOrd="1" destOrd="0" presId="urn:microsoft.com/office/officeart/2005/8/layout/orgChart1"/>
    <dgm:cxn modelId="{A7B8B1E3-EF07-4E5D-959F-0C0F22358784}" type="presParOf" srcId="{6EF6BE0D-0412-4AAC-8CCB-1A3C6A9F4276}" destId="{738AB205-B779-4F95-A03B-D83A07064699}" srcOrd="0" destOrd="0" presId="urn:microsoft.com/office/officeart/2005/8/layout/orgChart1"/>
    <dgm:cxn modelId="{5BD674A3-86F2-40EF-A212-CEAF130BA19B}" type="presParOf" srcId="{738AB205-B779-4F95-A03B-D83A07064699}" destId="{61897E9E-F3C6-4002-8F4B-B06435C0EC64}" srcOrd="0" destOrd="0" presId="urn:microsoft.com/office/officeart/2005/8/layout/orgChart1"/>
    <dgm:cxn modelId="{AC1BD13B-0333-497B-9F25-4BAB4CAAC941}" type="presParOf" srcId="{738AB205-B779-4F95-A03B-D83A07064699}" destId="{286F6356-18CD-4670-9F18-EFF3E97BC16B}" srcOrd="1" destOrd="0" presId="urn:microsoft.com/office/officeart/2005/8/layout/orgChart1"/>
    <dgm:cxn modelId="{019B90D6-992B-448B-B1CF-78AFAC1F00DB}" type="presParOf" srcId="{6EF6BE0D-0412-4AAC-8CCB-1A3C6A9F4276}" destId="{FBEA3D7E-60E2-482C-9CE7-8C6D34D732CA}" srcOrd="1" destOrd="0" presId="urn:microsoft.com/office/officeart/2005/8/layout/orgChart1"/>
    <dgm:cxn modelId="{44F7D1AB-AA7D-4E15-A486-E017C2B7E580}" type="presParOf" srcId="{6EF6BE0D-0412-4AAC-8CCB-1A3C6A9F4276}" destId="{B8E0DA14-6785-42AB-BD52-30B395253712}" srcOrd="2" destOrd="0" presId="urn:microsoft.com/office/officeart/2005/8/layout/orgChart1"/>
    <dgm:cxn modelId="{4C034F3E-9B05-4098-988D-DDEFAD47C843}" type="presParOf" srcId="{027F1C21-9AAC-4584-8749-25323C761F5D}" destId="{DF346A4A-6B36-448F-9B4B-ADE31DF6AD08}" srcOrd="2" destOrd="0" presId="urn:microsoft.com/office/officeart/2005/8/layout/orgChart1"/>
    <dgm:cxn modelId="{E69A2628-93AE-4230-8212-7806C30779B1}" type="presParOf" srcId="{027F1C21-9AAC-4584-8749-25323C761F5D}" destId="{BF6E8F9F-1399-4570-977C-8EB60D298AB7}" srcOrd="3" destOrd="0" presId="urn:microsoft.com/office/officeart/2005/8/layout/orgChart1"/>
    <dgm:cxn modelId="{226B7D20-0508-4231-9D7A-96CF132BBC79}" type="presParOf" srcId="{BF6E8F9F-1399-4570-977C-8EB60D298AB7}" destId="{CF372DF2-2180-497A-B677-4D861CA1B5AD}" srcOrd="0" destOrd="0" presId="urn:microsoft.com/office/officeart/2005/8/layout/orgChart1"/>
    <dgm:cxn modelId="{8CAD7DA9-5D95-4889-B94D-1874AE2EDE5D}" type="presParOf" srcId="{CF372DF2-2180-497A-B677-4D861CA1B5AD}" destId="{29752283-5F38-4B4D-BA92-64D28211BABB}" srcOrd="0" destOrd="0" presId="urn:microsoft.com/office/officeart/2005/8/layout/orgChart1"/>
    <dgm:cxn modelId="{7E1EE352-8959-43A6-8B5B-30291781794F}" type="presParOf" srcId="{CF372DF2-2180-497A-B677-4D861CA1B5AD}" destId="{A50B9E79-5BD6-4992-853B-B993150E4AE2}" srcOrd="1" destOrd="0" presId="urn:microsoft.com/office/officeart/2005/8/layout/orgChart1"/>
    <dgm:cxn modelId="{40F8C516-D05F-48BE-864A-FAD680AEE472}" type="presParOf" srcId="{BF6E8F9F-1399-4570-977C-8EB60D298AB7}" destId="{466C7587-C6FE-4C98-881C-4A70A38D9829}" srcOrd="1" destOrd="0" presId="urn:microsoft.com/office/officeart/2005/8/layout/orgChart1"/>
    <dgm:cxn modelId="{241B2E3C-55BE-4511-A876-119F61DD87FC}" type="presParOf" srcId="{BF6E8F9F-1399-4570-977C-8EB60D298AB7}" destId="{DB9AD94C-BFEC-45BE-9D0A-D9DD24A9608F}" srcOrd="2" destOrd="0" presId="urn:microsoft.com/office/officeart/2005/8/layout/orgChart1"/>
    <dgm:cxn modelId="{0B8E132F-BFB6-48FE-B2AD-DF73969ACC0C}" type="presParOf" srcId="{DAD51B83-5920-4479-A945-0D2C9D3DDFC3}" destId="{18A3A0C5-F41B-4356-B7F5-7FB73BD95A43}" srcOrd="2" destOrd="0" presId="urn:microsoft.com/office/officeart/2005/8/layout/orgChart1"/>
    <dgm:cxn modelId="{604BB085-2473-409F-9857-7AC2055FBEB9}" type="presParOf" srcId="{C5A5BB4A-D822-4934-BF00-61F5F6560F11}" destId="{414B7D51-2E55-4780-96A5-DB438B916301}" srcOrd="2" destOrd="0" presId="urn:microsoft.com/office/officeart/2005/8/layout/orgChart1"/>
    <dgm:cxn modelId="{F150FE31-CC10-4ED8-976B-00546789FEF6}" type="presParOf" srcId="{C5A5BB4A-D822-4934-BF00-61F5F6560F11}" destId="{5A54EB36-0893-4439-B2A2-84B6F1315612}" srcOrd="3" destOrd="0" presId="urn:microsoft.com/office/officeart/2005/8/layout/orgChart1"/>
    <dgm:cxn modelId="{FD71C096-B0DA-4E17-88DC-38DB67E33386}" type="presParOf" srcId="{5A54EB36-0893-4439-B2A2-84B6F1315612}" destId="{39D19E1B-BF1E-4EB5-B1A7-451F935D565A}" srcOrd="0" destOrd="0" presId="urn:microsoft.com/office/officeart/2005/8/layout/orgChart1"/>
    <dgm:cxn modelId="{D47ECBF3-A7C6-415E-B305-4A712462A765}" type="presParOf" srcId="{39D19E1B-BF1E-4EB5-B1A7-451F935D565A}" destId="{84966A9D-D37F-4E80-AA2D-93843842E002}" srcOrd="0" destOrd="0" presId="urn:microsoft.com/office/officeart/2005/8/layout/orgChart1"/>
    <dgm:cxn modelId="{4A91B277-F58A-4B06-901A-792F36CB39B3}" type="presParOf" srcId="{39D19E1B-BF1E-4EB5-B1A7-451F935D565A}" destId="{2817CDB3-FB95-4214-A55D-61A48EDD79A2}" srcOrd="1" destOrd="0" presId="urn:microsoft.com/office/officeart/2005/8/layout/orgChart1"/>
    <dgm:cxn modelId="{65604A5D-3378-4856-A08A-9A0F671A6455}" type="presParOf" srcId="{5A54EB36-0893-4439-B2A2-84B6F1315612}" destId="{E4C1CD94-0B6D-4580-B0E0-E1188A38D7F5}" srcOrd="1" destOrd="0" presId="urn:microsoft.com/office/officeart/2005/8/layout/orgChart1"/>
    <dgm:cxn modelId="{DC8826ED-AF6B-4C29-BB98-DBF53F6C7136}" type="presParOf" srcId="{E4C1CD94-0B6D-4580-B0E0-E1188A38D7F5}" destId="{0A8AD19B-62D0-42D7-8BB4-491FCDB941F6}" srcOrd="0" destOrd="0" presId="urn:microsoft.com/office/officeart/2005/8/layout/orgChart1"/>
    <dgm:cxn modelId="{8A11598B-3E4E-4717-9603-3F298C07D5A8}" type="presParOf" srcId="{E4C1CD94-0B6D-4580-B0E0-E1188A38D7F5}" destId="{CE7A0730-E873-42FD-B4AF-998DC4214F5C}" srcOrd="1" destOrd="0" presId="urn:microsoft.com/office/officeart/2005/8/layout/orgChart1"/>
    <dgm:cxn modelId="{BDAF8E5A-C601-48F7-9FAB-623973333FA6}" type="presParOf" srcId="{CE7A0730-E873-42FD-B4AF-998DC4214F5C}" destId="{3EA7F5FB-646B-4CC9-A8B8-D19F41CD33AB}" srcOrd="0" destOrd="0" presId="urn:microsoft.com/office/officeart/2005/8/layout/orgChart1"/>
    <dgm:cxn modelId="{AB0B0D91-FF7E-4644-91AF-5CF6CAD8D06D}" type="presParOf" srcId="{3EA7F5FB-646B-4CC9-A8B8-D19F41CD33AB}" destId="{7330AD37-AF97-4922-838C-5A1176137794}" srcOrd="0" destOrd="0" presId="urn:microsoft.com/office/officeart/2005/8/layout/orgChart1"/>
    <dgm:cxn modelId="{37C7934E-CBFB-4CB6-8A0E-E6F2830F43CE}" type="presParOf" srcId="{3EA7F5FB-646B-4CC9-A8B8-D19F41CD33AB}" destId="{422327D9-6929-48B2-B1FB-07CFE7368C3E}" srcOrd="1" destOrd="0" presId="urn:microsoft.com/office/officeart/2005/8/layout/orgChart1"/>
    <dgm:cxn modelId="{8BD364D2-143F-42A8-93C0-42324C0293ED}" type="presParOf" srcId="{CE7A0730-E873-42FD-B4AF-998DC4214F5C}" destId="{81B0E78C-C124-459D-883A-266561FEED0C}" srcOrd="1" destOrd="0" presId="urn:microsoft.com/office/officeart/2005/8/layout/orgChart1"/>
    <dgm:cxn modelId="{5C9A38A3-308C-4087-9727-F2B53D0E3A66}" type="presParOf" srcId="{CE7A0730-E873-42FD-B4AF-998DC4214F5C}" destId="{40EDCC9C-F71A-4466-A9B1-E45DC4004B01}" srcOrd="2" destOrd="0" presId="urn:microsoft.com/office/officeart/2005/8/layout/orgChart1"/>
    <dgm:cxn modelId="{35A3BD3C-710B-41F1-AFEE-474680385D22}" type="presParOf" srcId="{E4C1CD94-0B6D-4580-B0E0-E1188A38D7F5}" destId="{B3DD0E39-B207-41F3-B945-69FB4801434B}" srcOrd="2" destOrd="0" presId="urn:microsoft.com/office/officeart/2005/8/layout/orgChart1"/>
    <dgm:cxn modelId="{F46CE382-C6EA-4A55-A3B0-854BA1DEEB08}" type="presParOf" srcId="{E4C1CD94-0B6D-4580-B0E0-E1188A38D7F5}" destId="{CF0585FB-B1EB-4DA2-8891-6CBA8B51DA4A}" srcOrd="3" destOrd="0" presId="urn:microsoft.com/office/officeart/2005/8/layout/orgChart1"/>
    <dgm:cxn modelId="{E8CEAA8F-4D1E-4987-BD9E-191BBF6DC180}" type="presParOf" srcId="{CF0585FB-B1EB-4DA2-8891-6CBA8B51DA4A}" destId="{F128F5B6-9D2F-4794-8CE9-7FF7EE63898D}" srcOrd="0" destOrd="0" presId="urn:microsoft.com/office/officeart/2005/8/layout/orgChart1"/>
    <dgm:cxn modelId="{D89D715E-72D3-46BD-B316-242FC2CB4D02}" type="presParOf" srcId="{F128F5B6-9D2F-4794-8CE9-7FF7EE63898D}" destId="{53EE411D-B8DC-475A-8D65-9A54D2ED63CC}" srcOrd="0" destOrd="0" presId="urn:microsoft.com/office/officeart/2005/8/layout/orgChart1"/>
    <dgm:cxn modelId="{09D15060-CC26-410C-A87C-5EFACC5B2075}" type="presParOf" srcId="{F128F5B6-9D2F-4794-8CE9-7FF7EE63898D}" destId="{E0FE5804-E877-4C61-8081-41E99725D48E}" srcOrd="1" destOrd="0" presId="urn:microsoft.com/office/officeart/2005/8/layout/orgChart1"/>
    <dgm:cxn modelId="{C412325B-F3F2-40C6-B279-6C12F76DD75C}" type="presParOf" srcId="{CF0585FB-B1EB-4DA2-8891-6CBA8B51DA4A}" destId="{75893B0C-0B68-4E7D-AAFB-98478708E758}" srcOrd="1" destOrd="0" presId="urn:microsoft.com/office/officeart/2005/8/layout/orgChart1"/>
    <dgm:cxn modelId="{2ADFD38A-F162-482D-BC5D-CC676DBB893D}" type="presParOf" srcId="{CF0585FB-B1EB-4DA2-8891-6CBA8B51DA4A}" destId="{9BE7CAAE-0335-42E7-A9C4-597F83975145}" srcOrd="2" destOrd="0" presId="urn:microsoft.com/office/officeart/2005/8/layout/orgChart1"/>
    <dgm:cxn modelId="{DB3DC7F5-0321-48D6-9418-D5C26D3310BE}" type="presParOf" srcId="{5A54EB36-0893-4439-B2A2-84B6F1315612}" destId="{89DCAADF-D129-4BD2-9931-D71E17B0BC7D}" srcOrd="2" destOrd="0" presId="urn:microsoft.com/office/officeart/2005/8/layout/orgChart1"/>
    <dgm:cxn modelId="{C104E264-335A-4BF4-BB12-83206302ACE5}" type="presParOf" srcId="{C5A5BB4A-D822-4934-BF00-61F5F6560F11}" destId="{88694C83-B296-461F-897F-8A5B21109917}" srcOrd="4" destOrd="0" presId="urn:microsoft.com/office/officeart/2005/8/layout/orgChart1"/>
    <dgm:cxn modelId="{B9FB6265-AF2B-4977-AD4A-7689706E018A}" type="presParOf" srcId="{C5A5BB4A-D822-4934-BF00-61F5F6560F11}" destId="{AA638F82-B869-4108-8FA5-BB5A1B9D4071}" srcOrd="5" destOrd="0" presId="urn:microsoft.com/office/officeart/2005/8/layout/orgChart1"/>
    <dgm:cxn modelId="{B6F521AD-E49D-4122-BA8C-0671D43382D0}" type="presParOf" srcId="{AA638F82-B869-4108-8FA5-BB5A1B9D4071}" destId="{D3012333-A18F-41E4-ACFE-3DD0CAD74D4E}" srcOrd="0" destOrd="0" presId="urn:microsoft.com/office/officeart/2005/8/layout/orgChart1"/>
    <dgm:cxn modelId="{0321BD16-D6CC-4ABD-BE6B-D30A2CAEFCA5}" type="presParOf" srcId="{D3012333-A18F-41E4-ACFE-3DD0CAD74D4E}" destId="{AE725389-63CD-4BAC-93D4-A8FFA387981D}" srcOrd="0" destOrd="0" presId="urn:microsoft.com/office/officeart/2005/8/layout/orgChart1"/>
    <dgm:cxn modelId="{64C67123-D7BE-4FEC-83EC-EB2AA88AF723}" type="presParOf" srcId="{D3012333-A18F-41E4-ACFE-3DD0CAD74D4E}" destId="{8C508DBC-5B1D-469C-9774-5FF5A6394061}" srcOrd="1" destOrd="0" presId="urn:microsoft.com/office/officeart/2005/8/layout/orgChart1"/>
    <dgm:cxn modelId="{EC629783-C3EB-49AB-B9FF-DF9319CD4BC5}" type="presParOf" srcId="{AA638F82-B869-4108-8FA5-BB5A1B9D4071}" destId="{028CE93D-B2BC-4F7B-90C6-F5027F2265CF}" srcOrd="1" destOrd="0" presId="urn:microsoft.com/office/officeart/2005/8/layout/orgChart1"/>
    <dgm:cxn modelId="{93DE8E20-DFB7-42F6-BAAE-0321783694D0}" type="presParOf" srcId="{028CE93D-B2BC-4F7B-90C6-F5027F2265CF}" destId="{91D79C09-1D2E-464F-B545-A39FF7F808CF}" srcOrd="0" destOrd="0" presId="urn:microsoft.com/office/officeart/2005/8/layout/orgChart1"/>
    <dgm:cxn modelId="{DF3AF237-F5DC-4929-A1B2-834E93432A63}" type="presParOf" srcId="{028CE93D-B2BC-4F7B-90C6-F5027F2265CF}" destId="{9BFBFD1D-F99F-4A50-B9DB-99D7C5D6C779}" srcOrd="1" destOrd="0" presId="urn:microsoft.com/office/officeart/2005/8/layout/orgChart1"/>
    <dgm:cxn modelId="{4F994401-AECC-4E8F-9A69-DA3C84848341}" type="presParOf" srcId="{9BFBFD1D-F99F-4A50-B9DB-99D7C5D6C779}" destId="{A8BD8327-9605-451F-BCFD-2314662DE2C1}" srcOrd="0" destOrd="0" presId="urn:microsoft.com/office/officeart/2005/8/layout/orgChart1"/>
    <dgm:cxn modelId="{82A5BA30-A31E-4723-BE35-404BB28FEC02}" type="presParOf" srcId="{A8BD8327-9605-451F-BCFD-2314662DE2C1}" destId="{3614C847-B150-4816-9BCB-EB4FA4EC00A5}" srcOrd="0" destOrd="0" presId="urn:microsoft.com/office/officeart/2005/8/layout/orgChart1"/>
    <dgm:cxn modelId="{569B5AD1-0F15-4C38-A977-E4F395C9CB9B}" type="presParOf" srcId="{A8BD8327-9605-451F-BCFD-2314662DE2C1}" destId="{9F5C783E-C33A-4B26-B117-CEE0EF785E21}" srcOrd="1" destOrd="0" presId="urn:microsoft.com/office/officeart/2005/8/layout/orgChart1"/>
    <dgm:cxn modelId="{4127AD37-7186-4C04-B703-F7EF48B8F242}" type="presParOf" srcId="{9BFBFD1D-F99F-4A50-B9DB-99D7C5D6C779}" destId="{F3E3F8E3-0106-4E01-846E-7C8FDBD8C4D4}" srcOrd="1" destOrd="0" presId="urn:microsoft.com/office/officeart/2005/8/layout/orgChart1"/>
    <dgm:cxn modelId="{560EB533-53C0-4E58-B8D4-5C89839F1CD7}" type="presParOf" srcId="{9BFBFD1D-F99F-4A50-B9DB-99D7C5D6C779}" destId="{3A299EFE-0CFB-4A80-860F-53EED4DCA511}" srcOrd="2" destOrd="0" presId="urn:microsoft.com/office/officeart/2005/8/layout/orgChart1"/>
    <dgm:cxn modelId="{6ABC453B-487A-4D5A-96E5-E18833F7510A}" type="presParOf" srcId="{028CE93D-B2BC-4F7B-90C6-F5027F2265CF}" destId="{D11D5CF4-2EEE-4461-AA43-679D73D6015E}" srcOrd="2" destOrd="0" presId="urn:microsoft.com/office/officeart/2005/8/layout/orgChart1"/>
    <dgm:cxn modelId="{6F3F812B-9E7D-4F45-98AD-34EACACB862D}" type="presParOf" srcId="{028CE93D-B2BC-4F7B-90C6-F5027F2265CF}" destId="{C46DF11B-330A-43A1-8D52-2CEC1B3DD9AE}" srcOrd="3" destOrd="0" presId="urn:microsoft.com/office/officeart/2005/8/layout/orgChart1"/>
    <dgm:cxn modelId="{EECC253C-3E99-4A67-8F6F-307C39FE3698}" type="presParOf" srcId="{C46DF11B-330A-43A1-8D52-2CEC1B3DD9AE}" destId="{00F48F2C-BD2A-4878-8887-FD4B090DBC44}" srcOrd="0" destOrd="0" presId="urn:microsoft.com/office/officeart/2005/8/layout/orgChart1"/>
    <dgm:cxn modelId="{09E3E89A-30A0-4EA4-B0AD-21C5E634D31C}" type="presParOf" srcId="{00F48F2C-BD2A-4878-8887-FD4B090DBC44}" destId="{D59C1810-0DBC-4DA1-B491-5F0B40E08E87}" srcOrd="0" destOrd="0" presId="urn:microsoft.com/office/officeart/2005/8/layout/orgChart1"/>
    <dgm:cxn modelId="{419DA779-E692-4AC3-A129-F79847499B10}" type="presParOf" srcId="{00F48F2C-BD2A-4878-8887-FD4B090DBC44}" destId="{7714D526-729A-4FC1-A280-0E7F1BC90C7F}" srcOrd="1" destOrd="0" presId="urn:microsoft.com/office/officeart/2005/8/layout/orgChart1"/>
    <dgm:cxn modelId="{75E72394-B29B-47DF-802B-4C0C8306C256}" type="presParOf" srcId="{C46DF11B-330A-43A1-8D52-2CEC1B3DD9AE}" destId="{FFCE3B85-96F1-40D6-8BF4-A6158C64C480}" srcOrd="1" destOrd="0" presId="urn:microsoft.com/office/officeart/2005/8/layout/orgChart1"/>
    <dgm:cxn modelId="{34E58D84-A9F1-48E2-9BCB-E6F025CE91B4}" type="presParOf" srcId="{C46DF11B-330A-43A1-8D52-2CEC1B3DD9AE}" destId="{3C3C254A-A1FF-4ADC-BE59-EA3E2D3134CE}" srcOrd="2" destOrd="0" presId="urn:microsoft.com/office/officeart/2005/8/layout/orgChart1"/>
    <dgm:cxn modelId="{2B4472FE-CE7C-4D8B-9E0C-6C4173BF1503}" type="presParOf" srcId="{028CE93D-B2BC-4F7B-90C6-F5027F2265CF}" destId="{4606D4BC-0485-460B-842D-CC7DB144D8C7}" srcOrd="4" destOrd="0" presId="urn:microsoft.com/office/officeart/2005/8/layout/orgChart1"/>
    <dgm:cxn modelId="{9A9661DF-E5AE-456A-98CC-4AC289411582}" type="presParOf" srcId="{028CE93D-B2BC-4F7B-90C6-F5027F2265CF}" destId="{79FC6EDF-94E8-4B04-AA32-65FCC40D07C2}" srcOrd="5" destOrd="0" presId="urn:microsoft.com/office/officeart/2005/8/layout/orgChart1"/>
    <dgm:cxn modelId="{B76485C6-D34A-47D7-9BE7-EC50206F2E9D}" type="presParOf" srcId="{79FC6EDF-94E8-4B04-AA32-65FCC40D07C2}" destId="{1B96AE85-0743-4787-9069-A5731BF08789}" srcOrd="0" destOrd="0" presId="urn:microsoft.com/office/officeart/2005/8/layout/orgChart1"/>
    <dgm:cxn modelId="{B7B5A942-0656-42C8-96F5-9972D374BA9A}" type="presParOf" srcId="{1B96AE85-0743-4787-9069-A5731BF08789}" destId="{317FCF5A-F65A-4762-9F49-5A0F76C1123B}" srcOrd="0" destOrd="0" presId="urn:microsoft.com/office/officeart/2005/8/layout/orgChart1"/>
    <dgm:cxn modelId="{41D946B1-ABD5-4784-B5B1-F2F14443E863}" type="presParOf" srcId="{1B96AE85-0743-4787-9069-A5731BF08789}" destId="{C8D3121C-D5A3-4631-AA51-2B5EB493E37E}" srcOrd="1" destOrd="0" presId="urn:microsoft.com/office/officeart/2005/8/layout/orgChart1"/>
    <dgm:cxn modelId="{6CBC2861-5904-401A-A179-E8ABE7BC9364}" type="presParOf" srcId="{79FC6EDF-94E8-4B04-AA32-65FCC40D07C2}" destId="{6CD889BA-E19F-4669-A991-C67B47FAB3DB}" srcOrd="1" destOrd="0" presId="urn:microsoft.com/office/officeart/2005/8/layout/orgChart1"/>
    <dgm:cxn modelId="{BEBCFB89-1BF7-49BB-B6FC-CA04E21D2643}" type="presParOf" srcId="{79FC6EDF-94E8-4B04-AA32-65FCC40D07C2}" destId="{CFB18E9E-3F61-499E-B255-2D6AE4A5FE81}" srcOrd="2" destOrd="0" presId="urn:microsoft.com/office/officeart/2005/8/layout/orgChart1"/>
    <dgm:cxn modelId="{43A347FA-B29A-4724-B89D-6E8184AE9212}" type="presParOf" srcId="{AA638F82-B869-4108-8FA5-BB5A1B9D4071}" destId="{BCB76D58-33C5-4E41-86D8-6F1A40882ECF}" srcOrd="2" destOrd="0" presId="urn:microsoft.com/office/officeart/2005/8/layout/orgChart1"/>
    <dgm:cxn modelId="{EB21A414-C9F1-46FE-BDC5-BBBCC6E552C8}" type="presParOf" srcId="{C5A5BB4A-D822-4934-BF00-61F5F6560F11}" destId="{DA0C2EE1-1AD7-4349-BEE3-EA7D0F34D60E}" srcOrd="6" destOrd="0" presId="urn:microsoft.com/office/officeart/2005/8/layout/orgChart1"/>
    <dgm:cxn modelId="{7D29E96A-B480-4B96-B835-92BB3AFD19BD}" type="presParOf" srcId="{C5A5BB4A-D822-4934-BF00-61F5F6560F11}" destId="{64CB4463-5527-4555-AFA2-BCDA50FE1544}" srcOrd="7" destOrd="0" presId="urn:microsoft.com/office/officeart/2005/8/layout/orgChart1"/>
    <dgm:cxn modelId="{E3656554-FC1D-4A59-8C1E-A69BFD8C3EF8}" type="presParOf" srcId="{64CB4463-5527-4555-AFA2-BCDA50FE1544}" destId="{B45B488D-9361-47DB-A71F-348CF3F0B245}" srcOrd="0" destOrd="0" presId="urn:microsoft.com/office/officeart/2005/8/layout/orgChart1"/>
    <dgm:cxn modelId="{DB60E7D6-082D-4CB9-B54C-0922C88859A0}" type="presParOf" srcId="{B45B488D-9361-47DB-A71F-348CF3F0B245}" destId="{8E156B19-0F9A-4928-B831-3A2097F2C973}" srcOrd="0" destOrd="0" presId="urn:microsoft.com/office/officeart/2005/8/layout/orgChart1"/>
    <dgm:cxn modelId="{6AEEF6BA-DD46-4069-A098-E51C1388A38C}" type="presParOf" srcId="{B45B488D-9361-47DB-A71F-348CF3F0B245}" destId="{BA5F37DB-E5E9-4D75-AD3C-669FE6642975}" srcOrd="1" destOrd="0" presId="urn:microsoft.com/office/officeart/2005/8/layout/orgChart1"/>
    <dgm:cxn modelId="{9E14B39E-45C4-41C0-95CC-0956F62896A8}" type="presParOf" srcId="{64CB4463-5527-4555-AFA2-BCDA50FE1544}" destId="{54755D48-A8F1-4D98-AD64-E0406170ADBD}" srcOrd="1" destOrd="0" presId="urn:microsoft.com/office/officeart/2005/8/layout/orgChart1"/>
    <dgm:cxn modelId="{2A4A4397-FB2A-4CEC-8AD1-C933DE8F45A8}" type="presParOf" srcId="{54755D48-A8F1-4D98-AD64-E0406170ADBD}" destId="{E790C725-BDD7-4B32-A22C-2A76A0E0B354}" srcOrd="0" destOrd="0" presId="urn:microsoft.com/office/officeart/2005/8/layout/orgChart1"/>
    <dgm:cxn modelId="{C2ED0461-15FB-4330-8072-4C6DFC44AD0B}" type="presParOf" srcId="{54755D48-A8F1-4D98-AD64-E0406170ADBD}" destId="{82173F00-B506-41B0-9500-A2802549D0BA}" srcOrd="1" destOrd="0" presId="urn:microsoft.com/office/officeart/2005/8/layout/orgChart1"/>
    <dgm:cxn modelId="{EAF984F5-2DFA-434C-9DB4-4699819F51D5}" type="presParOf" srcId="{82173F00-B506-41B0-9500-A2802549D0BA}" destId="{952C1BDD-52D6-423B-B355-03A9368324EE}" srcOrd="0" destOrd="0" presId="urn:microsoft.com/office/officeart/2005/8/layout/orgChart1"/>
    <dgm:cxn modelId="{915329D2-565C-4DF6-B05D-031C93D15FF0}" type="presParOf" srcId="{952C1BDD-52D6-423B-B355-03A9368324EE}" destId="{FFCB830F-B47B-44C8-B40D-686941AAC9F7}" srcOrd="0" destOrd="0" presId="urn:microsoft.com/office/officeart/2005/8/layout/orgChart1"/>
    <dgm:cxn modelId="{1B56AAF3-7189-407F-BE2F-ECB725EB9FC3}" type="presParOf" srcId="{952C1BDD-52D6-423B-B355-03A9368324EE}" destId="{4BCC836C-0358-4056-B796-5173DC0EB4FB}" srcOrd="1" destOrd="0" presId="urn:microsoft.com/office/officeart/2005/8/layout/orgChart1"/>
    <dgm:cxn modelId="{15F13954-2802-431E-BE8D-8BE6DBFB3ABB}" type="presParOf" srcId="{82173F00-B506-41B0-9500-A2802549D0BA}" destId="{DFE0332D-9408-48D9-BDF1-CE1A1FD928E4}" srcOrd="1" destOrd="0" presId="urn:microsoft.com/office/officeart/2005/8/layout/orgChart1"/>
    <dgm:cxn modelId="{CBB7857F-2E2B-47D9-A637-2B6B803964CD}" type="presParOf" srcId="{82173F00-B506-41B0-9500-A2802549D0BA}" destId="{ADDE7C95-4086-4644-B89F-96C7683BC225}" srcOrd="2" destOrd="0" presId="urn:microsoft.com/office/officeart/2005/8/layout/orgChart1"/>
    <dgm:cxn modelId="{0AC52DD9-9CCC-4CC8-A25A-E38D39EBFE63}" type="presParOf" srcId="{64CB4463-5527-4555-AFA2-BCDA50FE1544}" destId="{38F8E6AD-7532-43CE-AE8E-8DA56B75C07C}" srcOrd="2" destOrd="0" presId="urn:microsoft.com/office/officeart/2005/8/layout/orgChart1"/>
    <dgm:cxn modelId="{622E8F7D-F447-4AB7-A703-A62203700953}" type="presParOf" srcId="{EA41FF27-A5EE-47BF-A670-4232F7036182}" destId="{F3D8D511-A03B-4523-88B2-9F52049E6E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AD641-5D98-4FFC-985E-D0220CC2FB97}">
      <dsp:nvSpPr>
        <dsp:cNvPr id="0" name=""/>
        <dsp:cNvSpPr/>
      </dsp:nvSpPr>
      <dsp:spPr>
        <a:xfrm>
          <a:off x="3093972" y="1615510"/>
          <a:ext cx="2727455" cy="27274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System Coordination</a:t>
          </a:r>
        </a:p>
      </dsp:txBody>
      <dsp:txXfrm>
        <a:off x="3493399" y="2014937"/>
        <a:ext cx="1928601" cy="1928601"/>
      </dsp:txXfrm>
    </dsp:sp>
    <dsp:sp modelId="{2A415A22-68F8-4EAE-8F4D-80F6A3AF9650}">
      <dsp:nvSpPr>
        <dsp:cNvPr id="0" name=""/>
        <dsp:cNvSpPr/>
      </dsp:nvSpPr>
      <dsp:spPr>
        <a:xfrm>
          <a:off x="3775836" y="17388"/>
          <a:ext cx="1363727" cy="1363727"/>
        </a:xfrm>
        <a:prstGeom prst="ellipse">
          <a:avLst/>
        </a:prstGeom>
        <a:solidFill>
          <a:schemeClr val="accent5">
            <a:alpha val="50000"/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RRH Expansion</a:t>
          </a:r>
        </a:p>
      </dsp:txBody>
      <dsp:txXfrm>
        <a:off x="3975549" y="217101"/>
        <a:ext cx="964301" cy="964301"/>
      </dsp:txXfrm>
    </dsp:sp>
    <dsp:sp modelId="{BD6EECBE-9B8D-4B8B-8C92-0624CDAA0F8C}">
      <dsp:nvSpPr>
        <dsp:cNvPr id="0" name=""/>
        <dsp:cNvSpPr/>
      </dsp:nvSpPr>
      <dsp:spPr>
        <a:xfrm>
          <a:off x="4835398" y="278547"/>
          <a:ext cx="1363727" cy="1363727"/>
        </a:xfrm>
        <a:prstGeom prst="ellipse">
          <a:avLst/>
        </a:prstGeom>
        <a:solidFill>
          <a:schemeClr val="accent5">
            <a:alpha val="50000"/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Youth/ Young Adults LGBTQ and all</a:t>
          </a:r>
        </a:p>
      </dsp:txBody>
      <dsp:txXfrm>
        <a:off x="5035111" y="478260"/>
        <a:ext cx="964301" cy="964301"/>
      </dsp:txXfrm>
    </dsp:sp>
    <dsp:sp modelId="{B33BC35F-B019-4F4C-9D8F-E05BE0DA77A1}">
      <dsp:nvSpPr>
        <dsp:cNvPr id="0" name=""/>
        <dsp:cNvSpPr/>
      </dsp:nvSpPr>
      <dsp:spPr>
        <a:xfrm>
          <a:off x="5652227" y="1002195"/>
          <a:ext cx="1363727" cy="1363727"/>
        </a:xfrm>
        <a:prstGeom prst="ellipse">
          <a:avLst/>
        </a:prstGeom>
        <a:solidFill>
          <a:schemeClr val="accent5">
            <a:alpha val="50000"/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PSH Pipeline</a:t>
          </a:r>
        </a:p>
      </dsp:txBody>
      <dsp:txXfrm>
        <a:off x="5851940" y="1201908"/>
        <a:ext cx="964301" cy="964301"/>
      </dsp:txXfrm>
    </dsp:sp>
    <dsp:sp modelId="{B9B27B63-3F5A-4EE3-98B8-042D32CD61B4}">
      <dsp:nvSpPr>
        <dsp:cNvPr id="0" name=""/>
        <dsp:cNvSpPr/>
      </dsp:nvSpPr>
      <dsp:spPr>
        <a:xfrm>
          <a:off x="6039198" y="2022552"/>
          <a:ext cx="1363727" cy="1363727"/>
        </a:xfrm>
        <a:prstGeom prst="ellipse">
          <a:avLst/>
        </a:prstGeom>
        <a:solidFill>
          <a:schemeClr val="accent5">
            <a:alpha val="50000"/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PSH Service Model</a:t>
          </a:r>
        </a:p>
      </dsp:txBody>
      <dsp:txXfrm>
        <a:off x="6238911" y="2222265"/>
        <a:ext cx="964301" cy="964301"/>
      </dsp:txXfrm>
    </dsp:sp>
    <dsp:sp modelId="{12F612C0-874C-48D7-B6B6-B43BB09BD880}">
      <dsp:nvSpPr>
        <dsp:cNvPr id="0" name=""/>
        <dsp:cNvSpPr/>
      </dsp:nvSpPr>
      <dsp:spPr>
        <a:xfrm>
          <a:off x="5907659" y="3105868"/>
          <a:ext cx="1363727" cy="1363727"/>
        </a:xfrm>
        <a:prstGeom prst="ellipse">
          <a:avLst/>
        </a:prstGeom>
        <a:solidFill>
          <a:schemeClr val="accent5">
            <a:alpha val="50000"/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Downtown System Redesign</a:t>
          </a:r>
        </a:p>
      </dsp:txBody>
      <dsp:txXfrm>
        <a:off x="6107372" y="3305581"/>
        <a:ext cx="964301" cy="964301"/>
      </dsp:txXfrm>
    </dsp:sp>
    <dsp:sp modelId="{AD20EEF2-1D27-42F5-8E9B-E2CC2BE84050}">
      <dsp:nvSpPr>
        <dsp:cNvPr id="0" name=""/>
        <dsp:cNvSpPr/>
      </dsp:nvSpPr>
      <dsp:spPr>
        <a:xfrm>
          <a:off x="5287746" y="4003968"/>
          <a:ext cx="1363727" cy="1363727"/>
        </a:xfrm>
        <a:prstGeom prst="ellipse">
          <a:avLst/>
        </a:prstGeom>
        <a:solidFill>
          <a:schemeClr val="accent5">
            <a:alpha val="50000"/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b="1" kern="1200" dirty="0"/>
            <a:t>Coordinated Access</a:t>
          </a:r>
        </a:p>
      </dsp:txBody>
      <dsp:txXfrm>
        <a:off x="5487459" y="4203681"/>
        <a:ext cx="964301" cy="964301"/>
      </dsp:txXfrm>
    </dsp:sp>
    <dsp:sp modelId="{251682C9-F2B1-4317-89D5-B9C2D34F4264}">
      <dsp:nvSpPr>
        <dsp:cNvPr id="0" name=""/>
        <dsp:cNvSpPr/>
      </dsp:nvSpPr>
      <dsp:spPr>
        <a:xfrm>
          <a:off x="4321472" y="4511108"/>
          <a:ext cx="1363727" cy="1363727"/>
        </a:xfrm>
        <a:prstGeom prst="ellipse">
          <a:avLst/>
        </a:prstGeom>
        <a:solidFill>
          <a:schemeClr val="accent5">
            <a:alpha val="50000"/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Barrier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Buster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Fund</a:t>
          </a:r>
        </a:p>
      </dsp:txBody>
      <dsp:txXfrm>
        <a:off x="4521185" y="4710821"/>
        <a:ext cx="964301" cy="964301"/>
      </dsp:txXfrm>
    </dsp:sp>
    <dsp:sp modelId="{410E32FC-EA0F-43ED-A376-5A5DD3B2AC1D}">
      <dsp:nvSpPr>
        <dsp:cNvPr id="0" name=""/>
        <dsp:cNvSpPr/>
      </dsp:nvSpPr>
      <dsp:spPr>
        <a:xfrm>
          <a:off x="3230199" y="4511108"/>
          <a:ext cx="1363727" cy="1363727"/>
        </a:xfrm>
        <a:prstGeom prst="ellipse">
          <a:avLst/>
        </a:prstGeom>
        <a:solidFill>
          <a:schemeClr val="accent5">
            <a:alpha val="50000"/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System Performance</a:t>
          </a:r>
        </a:p>
      </dsp:txBody>
      <dsp:txXfrm>
        <a:off x="3429912" y="4710821"/>
        <a:ext cx="964301" cy="964301"/>
      </dsp:txXfrm>
    </dsp:sp>
    <dsp:sp modelId="{DE89EFD4-377A-4341-B1EA-4572CA03A46D}">
      <dsp:nvSpPr>
        <dsp:cNvPr id="0" name=""/>
        <dsp:cNvSpPr/>
      </dsp:nvSpPr>
      <dsp:spPr>
        <a:xfrm>
          <a:off x="2263925" y="4003968"/>
          <a:ext cx="1363727" cy="1363727"/>
        </a:xfrm>
        <a:prstGeom prst="ellipse">
          <a:avLst/>
        </a:prstGeom>
        <a:solidFill>
          <a:schemeClr val="accent5">
            <a:alpha val="50000"/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HMIS</a:t>
          </a:r>
          <a:endParaRPr lang="en-US" sz="1100" b="1" kern="1200" dirty="0"/>
        </a:p>
      </dsp:txBody>
      <dsp:txXfrm>
        <a:off x="2463638" y="4203681"/>
        <a:ext cx="964301" cy="964301"/>
      </dsp:txXfrm>
    </dsp:sp>
    <dsp:sp modelId="{1D2F1867-3544-473A-B42F-5B49567364DC}">
      <dsp:nvSpPr>
        <dsp:cNvPr id="0" name=""/>
        <dsp:cNvSpPr/>
      </dsp:nvSpPr>
      <dsp:spPr>
        <a:xfrm>
          <a:off x="1644012" y="3105868"/>
          <a:ext cx="1363727" cy="1363727"/>
        </a:xfrm>
        <a:prstGeom prst="ellipse">
          <a:avLst/>
        </a:prstGeom>
        <a:solidFill>
          <a:schemeClr val="accent5">
            <a:alpha val="50000"/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CoC </a:t>
          </a:r>
          <a:r>
            <a:rPr lang="en-US" sz="1300" b="1" kern="1200" dirty="0"/>
            <a:t>Coordination</a:t>
          </a:r>
        </a:p>
      </dsp:txBody>
      <dsp:txXfrm>
        <a:off x="1843725" y="3305581"/>
        <a:ext cx="964301" cy="964301"/>
      </dsp:txXfrm>
    </dsp:sp>
    <dsp:sp modelId="{64FEFA68-0897-4A94-A72E-2DF3991EE98A}">
      <dsp:nvSpPr>
        <dsp:cNvPr id="0" name=""/>
        <dsp:cNvSpPr/>
      </dsp:nvSpPr>
      <dsp:spPr>
        <a:xfrm>
          <a:off x="1512473" y="2022552"/>
          <a:ext cx="1363727" cy="1363727"/>
        </a:xfrm>
        <a:prstGeom prst="ellipse">
          <a:avLst/>
        </a:prstGeom>
        <a:solidFill>
          <a:schemeClr val="accent5">
            <a:alpha val="50000"/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Media/PR</a:t>
          </a:r>
          <a:endParaRPr lang="en-US" sz="1100" b="1" kern="1200" dirty="0"/>
        </a:p>
      </dsp:txBody>
      <dsp:txXfrm>
        <a:off x="1712186" y="2222265"/>
        <a:ext cx="964301" cy="964301"/>
      </dsp:txXfrm>
    </dsp:sp>
    <dsp:sp modelId="{A09A5F89-693C-4748-AD02-BD9654CB0269}">
      <dsp:nvSpPr>
        <dsp:cNvPr id="0" name=""/>
        <dsp:cNvSpPr/>
      </dsp:nvSpPr>
      <dsp:spPr>
        <a:xfrm>
          <a:off x="1899444" y="1002195"/>
          <a:ext cx="1363727" cy="1363727"/>
        </a:xfrm>
        <a:prstGeom prst="ellipse">
          <a:avLst/>
        </a:prstGeom>
        <a:solidFill>
          <a:schemeClr val="accent5">
            <a:alpha val="50000"/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Change Manage-ment</a:t>
          </a:r>
        </a:p>
      </dsp:txBody>
      <dsp:txXfrm>
        <a:off x="2099157" y="1201908"/>
        <a:ext cx="964301" cy="964301"/>
      </dsp:txXfrm>
    </dsp:sp>
    <dsp:sp modelId="{ED7582E4-8675-40A7-97A6-B93ADBDFFF88}">
      <dsp:nvSpPr>
        <dsp:cNvPr id="0" name=""/>
        <dsp:cNvSpPr/>
      </dsp:nvSpPr>
      <dsp:spPr>
        <a:xfrm>
          <a:off x="2716273" y="278547"/>
          <a:ext cx="1363727" cy="136372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Income Now</a:t>
          </a:r>
        </a:p>
      </dsp:txBody>
      <dsp:txXfrm>
        <a:off x="2915986" y="478260"/>
        <a:ext cx="964301" cy="9643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72F55-64F0-4C1B-9584-3EFAA4474335}">
      <dsp:nvSpPr>
        <dsp:cNvPr id="0" name=""/>
        <dsp:cNvSpPr/>
      </dsp:nvSpPr>
      <dsp:spPr>
        <a:xfrm>
          <a:off x="2120328" y="0"/>
          <a:ext cx="1382458" cy="7680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ource Sans Pro"/>
            </a:rPr>
            <a:t>Agency</a:t>
          </a:r>
        </a:p>
      </dsp:txBody>
      <dsp:txXfrm>
        <a:off x="2142823" y="22495"/>
        <a:ext cx="1337468" cy="723042"/>
      </dsp:txXfrm>
    </dsp:sp>
    <dsp:sp modelId="{548B713B-1CCA-44A4-AB59-E8598CEF81F8}">
      <dsp:nvSpPr>
        <dsp:cNvPr id="0" name=""/>
        <dsp:cNvSpPr/>
      </dsp:nvSpPr>
      <dsp:spPr>
        <a:xfrm>
          <a:off x="4114793" y="0"/>
          <a:ext cx="1382458" cy="7680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ource Sans Pro"/>
            </a:rPr>
            <a:t>System</a:t>
          </a:r>
        </a:p>
      </dsp:txBody>
      <dsp:txXfrm>
        <a:off x="4137288" y="22495"/>
        <a:ext cx="1337468" cy="723042"/>
      </dsp:txXfrm>
    </dsp:sp>
    <dsp:sp modelId="{60E119DC-5C61-4056-8D9F-9F99E7D92BBE}">
      <dsp:nvSpPr>
        <dsp:cNvPr id="0" name=""/>
        <dsp:cNvSpPr/>
      </dsp:nvSpPr>
      <dsp:spPr>
        <a:xfrm>
          <a:off x="3521987" y="3264138"/>
          <a:ext cx="576024" cy="576024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49665-AFE3-4F22-880A-3A79DEA3FF25}">
      <dsp:nvSpPr>
        <dsp:cNvPr id="0" name=""/>
        <dsp:cNvSpPr/>
      </dsp:nvSpPr>
      <dsp:spPr>
        <a:xfrm>
          <a:off x="2081926" y="3022976"/>
          <a:ext cx="3456146" cy="2334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6B7CE-D5C0-460C-9617-5F1D6089E845}">
      <dsp:nvSpPr>
        <dsp:cNvPr id="0" name=""/>
        <dsp:cNvSpPr/>
      </dsp:nvSpPr>
      <dsp:spPr>
        <a:xfrm>
          <a:off x="4117213" y="2350179"/>
          <a:ext cx="1382458" cy="64514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>
              <a:latin typeface="Source Sans Pro"/>
            </a:rPr>
            <a:t>Vision/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>
              <a:latin typeface="Source Sans Pro"/>
            </a:rPr>
            <a:t>Mission</a:t>
          </a:r>
        </a:p>
      </dsp:txBody>
      <dsp:txXfrm>
        <a:off x="4148706" y="2381672"/>
        <a:ext cx="1319472" cy="582161"/>
      </dsp:txXfrm>
    </dsp:sp>
    <dsp:sp modelId="{1123960E-0D38-4F05-82D0-74EF995BF354}">
      <dsp:nvSpPr>
        <dsp:cNvPr id="0" name=""/>
        <dsp:cNvSpPr/>
      </dsp:nvSpPr>
      <dsp:spPr>
        <a:xfrm>
          <a:off x="4117213" y="1658950"/>
          <a:ext cx="1382458" cy="64514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Source Sans Pro"/>
            </a:rPr>
            <a:t>Culture</a:t>
          </a:r>
        </a:p>
      </dsp:txBody>
      <dsp:txXfrm>
        <a:off x="4148706" y="1690443"/>
        <a:ext cx="1319472" cy="582161"/>
      </dsp:txXfrm>
    </dsp:sp>
    <dsp:sp modelId="{78A4FC7A-B984-4B1C-BACA-5F013F869E4C}">
      <dsp:nvSpPr>
        <dsp:cNvPr id="0" name=""/>
        <dsp:cNvSpPr/>
      </dsp:nvSpPr>
      <dsp:spPr>
        <a:xfrm>
          <a:off x="3901881" y="967721"/>
          <a:ext cx="1813122" cy="64514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Source Sans Pro"/>
            </a:rPr>
            <a:t>Branding</a:t>
          </a:r>
        </a:p>
      </dsp:txBody>
      <dsp:txXfrm>
        <a:off x="3933374" y="999214"/>
        <a:ext cx="1750136" cy="582161"/>
      </dsp:txXfrm>
    </dsp:sp>
    <dsp:sp modelId="{63819ED5-BA4D-4AF6-BD2D-07882FBF99FC}">
      <dsp:nvSpPr>
        <dsp:cNvPr id="0" name=""/>
        <dsp:cNvSpPr/>
      </dsp:nvSpPr>
      <dsp:spPr>
        <a:xfrm>
          <a:off x="2120328" y="2350179"/>
          <a:ext cx="1382458" cy="64514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>
              <a:latin typeface="Source Sans Pro"/>
            </a:rPr>
            <a:t>Vision/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>
              <a:latin typeface="Source Sans Pro"/>
            </a:rPr>
            <a:t>Mission</a:t>
          </a:r>
        </a:p>
      </dsp:txBody>
      <dsp:txXfrm>
        <a:off x="2151821" y="2381672"/>
        <a:ext cx="1319472" cy="582161"/>
      </dsp:txXfrm>
    </dsp:sp>
    <dsp:sp modelId="{F6028950-0F96-4DBA-AF6E-E66C40E61A60}">
      <dsp:nvSpPr>
        <dsp:cNvPr id="0" name=""/>
        <dsp:cNvSpPr/>
      </dsp:nvSpPr>
      <dsp:spPr>
        <a:xfrm>
          <a:off x="2120328" y="1658950"/>
          <a:ext cx="1382458" cy="64514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Source Sans Pro"/>
            </a:rPr>
            <a:t>Culture</a:t>
          </a:r>
        </a:p>
      </dsp:txBody>
      <dsp:txXfrm>
        <a:off x="2151821" y="1690443"/>
        <a:ext cx="1319472" cy="582161"/>
      </dsp:txXfrm>
    </dsp:sp>
    <dsp:sp modelId="{C9C85A20-8C14-4122-9950-B5DB72965BDD}">
      <dsp:nvSpPr>
        <dsp:cNvPr id="0" name=""/>
        <dsp:cNvSpPr/>
      </dsp:nvSpPr>
      <dsp:spPr>
        <a:xfrm>
          <a:off x="1981197" y="967721"/>
          <a:ext cx="1660719" cy="64514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Source Sans Pro"/>
            </a:rPr>
            <a:t>Branding</a:t>
          </a:r>
        </a:p>
      </dsp:txBody>
      <dsp:txXfrm>
        <a:off x="2012690" y="999214"/>
        <a:ext cx="1597733" cy="5821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BA0F-3830-41EA-80B3-16B0EF454D9A}">
      <dsp:nvSpPr>
        <dsp:cNvPr id="0" name=""/>
        <dsp:cNvSpPr/>
      </dsp:nvSpPr>
      <dsp:spPr>
        <a:xfrm rot="4396374">
          <a:off x="1943957" y="989335"/>
          <a:ext cx="4291892" cy="2993060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855CF-D941-4E68-91E1-BB927D3B7DC1}">
      <dsp:nvSpPr>
        <dsp:cNvPr id="0" name=""/>
        <dsp:cNvSpPr/>
      </dsp:nvSpPr>
      <dsp:spPr>
        <a:xfrm>
          <a:off x="3406788" y="1284695"/>
          <a:ext cx="108383" cy="108383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7B0B41-553D-4B3D-A1C6-A670069ED2EE}">
      <dsp:nvSpPr>
        <dsp:cNvPr id="0" name=""/>
        <dsp:cNvSpPr/>
      </dsp:nvSpPr>
      <dsp:spPr>
        <a:xfrm>
          <a:off x="4018758" y="1754523"/>
          <a:ext cx="108383" cy="108383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B1663-5DFD-402E-A508-EF398FE9DFD2}">
      <dsp:nvSpPr>
        <dsp:cNvPr id="0" name=""/>
        <dsp:cNvSpPr/>
      </dsp:nvSpPr>
      <dsp:spPr>
        <a:xfrm>
          <a:off x="4568930" y="2304397"/>
          <a:ext cx="108383" cy="108383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612DAF-8812-489C-BA85-6CAD726D48B4}">
      <dsp:nvSpPr>
        <dsp:cNvPr id="0" name=""/>
        <dsp:cNvSpPr/>
      </dsp:nvSpPr>
      <dsp:spPr>
        <a:xfrm>
          <a:off x="3686302" y="807910"/>
          <a:ext cx="3215029" cy="7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ource Sans Pro"/>
            </a:rPr>
            <a:t>Agency Outcomes</a:t>
          </a:r>
        </a:p>
      </dsp:txBody>
      <dsp:txXfrm>
        <a:off x="3686302" y="807910"/>
        <a:ext cx="3215029" cy="795476"/>
      </dsp:txXfrm>
    </dsp:sp>
    <dsp:sp modelId="{73418424-B60C-4A3A-BD96-F0F96E17095D}">
      <dsp:nvSpPr>
        <dsp:cNvPr id="0" name=""/>
        <dsp:cNvSpPr/>
      </dsp:nvSpPr>
      <dsp:spPr>
        <a:xfrm>
          <a:off x="4856800" y="1890256"/>
          <a:ext cx="3007897" cy="7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ource Sans Pro"/>
            </a:rPr>
            <a:t>Agency Mission</a:t>
          </a:r>
        </a:p>
      </dsp:txBody>
      <dsp:txXfrm>
        <a:off x="4856800" y="1890256"/>
        <a:ext cx="3007897" cy="795476"/>
      </dsp:txXfrm>
    </dsp:sp>
    <dsp:sp modelId="{2976A9E8-7F34-4D6E-B4A9-EF6AD3CEF4BD}">
      <dsp:nvSpPr>
        <dsp:cNvPr id="0" name=""/>
        <dsp:cNvSpPr/>
      </dsp:nvSpPr>
      <dsp:spPr>
        <a:xfrm>
          <a:off x="1656242" y="1410977"/>
          <a:ext cx="2023494" cy="7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latin typeface="Source Sans Pro"/>
          </a:endParaRPr>
        </a:p>
      </dsp:txBody>
      <dsp:txXfrm>
        <a:off x="1656242" y="1410977"/>
        <a:ext cx="2023494" cy="795476"/>
      </dsp:txXfrm>
    </dsp:sp>
    <dsp:sp modelId="{EA27691C-4225-4968-96DC-C0F3D62DCE17}">
      <dsp:nvSpPr>
        <dsp:cNvPr id="0" name=""/>
        <dsp:cNvSpPr/>
      </dsp:nvSpPr>
      <dsp:spPr>
        <a:xfrm>
          <a:off x="4967066" y="2909456"/>
          <a:ext cx="108383" cy="108383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9BF227-E908-44E4-B856-7D6E2FCCBD80}">
      <dsp:nvSpPr>
        <dsp:cNvPr id="0" name=""/>
        <dsp:cNvSpPr/>
      </dsp:nvSpPr>
      <dsp:spPr>
        <a:xfrm>
          <a:off x="555547" y="1237929"/>
          <a:ext cx="3025852" cy="7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ource Sans Pro"/>
            </a:rPr>
            <a:t>System Outcomes</a:t>
          </a:r>
        </a:p>
      </dsp:txBody>
      <dsp:txXfrm>
        <a:off x="555547" y="1237929"/>
        <a:ext cx="3025852" cy="795476"/>
      </dsp:txXfrm>
    </dsp:sp>
    <dsp:sp modelId="{96992DB0-CDFD-4BC9-A1B8-3CE90584B702}">
      <dsp:nvSpPr>
        <dsp:cNvPr id="0" name=""/>
        <dsp:cNvSpPr/>
      </dsp:nvSpPr>
      <dsp:spPr>
        <a:xfrm>
          <a:off x="1716490" y="2652259"/>
          <a:ext cx="3007897" cy="7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ource Sans Pro"/>
            </a:rPr>
            <a:t>Community Vision</a:t>
          </a:r>
        </a:p>
      </dsp:txBody>
      <dsp:txXfrm>
        <a:off x="1716490" y="2652259"/>
        <a:ext cx="3007897" cy="795476"/>
      </dsp:txXfrm>
    </dsp:sp>
    <dsp:sp modelId="{CAE93D0D-A1D4-4E04-894C-F3F4D35F866F}">
      <dsp:nvSpPr>
        <dsp:cNvPr id="0" name=""/>
        <dsp:cNvSpPr/>
      </dsp:nvSpPr>
      <dsp:spPr>
        <a:xfrm>
          <a:off x="4390694" y="4176254"/>
          <a:ext cx="2734452" cy="7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THE FUNDING PITCH</a:t>
          </a:r>
        </a:p>
      </dsp:txBody>
      <dsp:txXfrm>
        <a:off x="4390694" y="4176254"/>
        <a:ext cx="2734452" cy="7954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C77BA-268E-43CD-82A5-93809EB3B649}">
      <dsp:nvSpPr>
        <dsp:cNvPr id="0" name=""/>
        <dsp:cNvSpPr/>
      </dsp:nvSpPr>
      <dsp:spPr>
        <a:xfrm>
          <a:off x="2389200" y="0"/>
          <a:ext cx="3706799" cy="1373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Access to Vehicles &amp; Workflows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Red, Yellow, Green Status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Agency Shift &amp; Frustration</a:t>
          </a:r>
        </a:p>
      </dsp:txBody>
      <dsp:txXfrm>
        <a:off x="2389200" y="171648"/>
        <a:ext cx="3191854" cy="1029891"/>
      </dsp:txXfrm>
    </dsp:sp>
    <dsp:sp modelId="{1AE55AB3-8A68-4967-9650-52627091C8EB}">
      <dsp:nvSpPr>
        <dsp:cNvPr id="0" name=""/>
        <dsp:cNvSpPr/>
      </dsp:nvSpPr>
      <dsp:spPr>
        <a:xfrm>
          <a:off x="1021" y="0"/>
          <a:ext cx="2387157" cy="13731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System to Silo &amp; Navigation Challenges</a:t>
          </a:r>
          <a:endParaRPr lang="en-US" sz="2400" kern="1200" dirty="0"/>
        </a:p>
      </dsp:txBody>
      <dsp:txXfrm>
        <a:off x="68054" y="67033"/>
        <a:ext cx="2253091" cy="1239121"/>
      </dsp:txXfrm>
    </dsp:sp>
    <dsp:sp modelId="{0C522576-199A-432A-A601-9F074894B4DC}">
      <dsp:nvSpPr>
        <dsp:cNvPr id="0" name=""/>
        <dsp:cNvSpPr/>
      </dsp:nvSpPr>
      <dsp:spPr>
        <a:xfrm>
          <a:off x="2438400" y="1510506"/>
          <a:ext cx="3657600" cy="1373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Use Coordinated Access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Homeless at Referral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Wait times = more sifting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600" kern="1200" dirty="0"/>
        </a:p>
      </dsp:txBody>
      <dsp:txXfrm>
        <a:off x="2438400" y="1682154"/>
        <a:ext cx="3142655" cy="1029891"/>
      </dsp:txXfrm>
    </dsp:sp>
    <dsp:sp modelId="{F1290661-C450-456E-81F9-006506299572}">
      <dsp:nvSpPr>
        <dsp:cNvPr id="0" name=""/>
        <dsp:cNvSpPr/>
      </dsp:nvSpPr>
      <dsp:spPr>
        <a:xfrm>
          <a:off x="0" y="1510506"/>
          <a:ext cx="2438400" cy="137318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Taking to scale—499 referrals/wait list </a:t>
          </a:r>
          <a:endParaRPr lang="en-US" sz="2400" kern="1200" dirty="0"/>
        </a:p>
      </dsp:txBody>
      <dsp:txXfrm>
        <a:off x="67033" y="1577539"/>
        <a:ext cx="2304334" cy="1239121"/>
      </dsp:txXfrm>
    </dsp:sp>
    <dsp:sp modelId="{E0EF6E7E-4D37-4EDC-A7BD-CFE2C64336FD}">
      <dsp:nvSpPr>
        <dsp:cNvPr id="0" name=""/>
        <dsp:cNvSpPr/>
      </dsp:nvSpPr>
      <dsp:spPr>
        <a:xfrm>
          <a:off x="2438400" y="3021012"/>
          <a:ext cx="3657600" cy="1373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VI </a:t>
          </a:r>
          <a:r>
            <a:rPr lang="en-US" sz="1600" kern="1200" dirty="0">
              <a:sym typeface="Wingdings" panose="05000000000000000000" pitchFamily="2" charset="2"/>
            </a:rPr>
            <a:t> 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PSH Tool Development</a:t>
          </a:r>
        </a:p>
      </dsp:txBody>
      <dsp:txXfrm>
        <a:off x="2438400" y="3192660"/>
        <a:ext cx="3142655" cy="1029891"/>
      </dsp:txXfrm>
    </dsp:sp>
    <dsp:sp modelId="{B2B48AD8-605F-4CCF-8FD9-A99DEF90C8F9}">
      <dsp:nvSpPr>
        <dsp:cNvPr id="0" name=""/>
        <dsp:cNvSpPr/>
      </dsp:nvSpPr>
      <dsp:spPr>
        <a:xfrm>
          <a:off x="0" y="3021012"/>
          <a:ext cx="2438400" cy="13731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Next step for assessment and referral</a:t>
          </a:r>
        </a:p>
      </dsp:txBody>
      <dsp:txXfrm>
        <a:off x="67033" y="3088045"/>
        <a:ext cx="2304334" cy="12391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4CE03-A700-450F-BFF5-0C9E6F8AB805}">
      <dsp:nvSpPr>
        <dsp:cNvPr id="0" name=""/>
        <dsp:cNvSpPr/>
      </dsp:nvSpPr>
      <dsp:spPr>
        <a:xfrm>
          <a:off x="3263900" y="1828800"/>
          <a:ext cx="2235200" cy="223520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Partnership with Medical &amp; Mental Health Providers</a:t>
          </a:r>
        </a:p>
      </dsp:txBody>
      <dsp:txXfrm>
        <a:off x="3713275" y="2352385"/>
        <a:ext cx="1336450" cy="1148939"/>
      </dsp:txXfrm>
    </dsp:sp>
    <dsp:sp modelId="{09EB6D8A-0580-47BB-8456-77C291D91507}">
      <dsp:nvSpPr>
        <dsp:cNvPr id="0" name=""/>
        <dsp:cNvSpPr/>
      </dsp:nvSpPr>
      <dsp:spPr>
        <a:xfrm>
          <a:off x="1963420" y="1300480"/>
          <a:ext cx="1625600" cy="1625600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Consulting MD for MSRs</a:t>
          </a:r>
        </a:p>
      </dsp:txBody>
      <dsp:txXfrm>
        <a:off x="2372670" y="1712203"/>
        <a:ext cx="807100" cy="802154"/>
      </dsp:txXfrm>
    </dsp:sp>
    <dsp:sp modelId="{C959E634-3F38-4BFA-933B-2D5D60A0ACF8}">
      <dsp:nvSpPr>
        <dsp:cNvPr id="0" name=""/>
        <dsp:cNvSpPr/>
      </dsp:nvSpPr>
      <dsp:spPr>
        <a:xfrm rot="20700000">
          <a:off x="2873921" y="178981"/>
          <a:ext cx="1592756" cy="1592756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Treatment Records</a:t>
          </a:r>
        </a:p>
      </dsp:txBody>
      <dsp:txXfrm rot="-20700000">
        <a:off x="3223260" y="528320"/>
        <a:ext cx="894080" cy="894080"/>
      </dsp:txXfrm>
    </dsp:sp>
    <dsp:sp modelId="{38227A33-624D-45AF-8AA6-13F81E7EC774}">
      <dsp:nvSpPr>
        <dsp:cNvPr id="0" name=""/>
        <dsp:cNvSpPr/>
      </dsp:nvSpPr>
      <dsp:spPr>
        <a:xfrm>
          <a:off x="30906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DF51A-E57D-4EE0-B995-D12B3A3DDA8F}">
      <dsp:nvSpPr>
        <dsp:cNvPr id="0" name=""/>
        <dsp:cNvSpPr/>
      </dsp:nvSpPr>
      <dsp:spPr>
        <a:xfrm>
          <a:off x="16755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E977F-6C55-4E56-A17F-7B18F5733F37}">
      <dsp:nvSpPr>
        <dsp:cNvPr id="0" name=""/>
        <dsp:cNvSpPr/>
      </dsp:nvSpPr>
      <dsp:spPr>
        <a:xfrm>
          <a:off x="25055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0E83B-B9D4-40A3-9282-6E25DBC541E7}">
      <dsp:nvSpPr>
        <dsp:cNvPr id="0" name=""/>
        <dsp:cNvSpPr/>
      </dsp:nvSpPr>
      <dsp:spPr>
        <a:xfrm>
          <a:off x="3291839" y="1546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Need organization, not people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Different Goals &amp; Objectives</a:t>
          </a:r>
        </a:p>
      </dsp:txBody>
      <dsp:txXfrm>
        <a:off x="3291839" y="106242"/>
        <a:ext cx="4623672" cy="628176"/>
      </dsp:txXfrm>
    </dsp:sp>
    <dsp:sp modelId="{183C060B-3942-4D4E-BEC2-59F83AAF651E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Building &amp; Maintaining relationships</a:t>
          </a:r>
        </a:p>
      </dsp:txBody>
      <dsp:txXfrm>
        <a:off x="40887" y="42433"/>
        <a:ext cx="3210066" cy="755794"/>
      </dsp:txXfrm>
    </dsp:sp>
    <dsp:sp modelId="{14227EEA-BB0D-4987-AC7A-4B2AD3802D19}">
      <dsp:nvSpPr>
        <dsp:cNvPr id="0" name=""/>
        <dsp:cNvSpPr/>
      </dsp:nvSpPr>
      <dsp:spPr>
        <a:xfrm>
          <a:off x="3291839" y="92287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System for coding our app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Single contact for status update</a:t>
          </a:r>
        </a:p>
      </dsp:txBody>
      <dsp:txXfrm>
        <a:off x="3291839" y="1027568"/>
        <a:ext cx="4623672" cy="628176"/>
      </dsp:txXfrm>
    </dsp:sp>
    <dsp:sp modelId="{C89BB89F-F05D-48EF-9424-B05DCD0E4409}">
      <dsp:nvSpPr>
        <dsp:cNvPr id="0" name=""/>
        <dsp:cNvSpPr/>
      </dsp:nvSpPr>
      <dsp:spPr>
        <a:xfrm>
          <a:off x="0" y="922872"/>
          <a:ext cx="3291840" cy="83756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SSA and DDS tracking</a:t>
          </a:r>
        </a:p>
      </dsp:txBody>
      <dsp:txXfrm>
        <a:off x="40887" y="963759"/>
        <a:ext cx="3210066" cy="755794"/>
      </dsp:txXfrm>
    </dsp:sp>
    <dsp:sp modelId="{F950E0ED-092C-44B2-9816-39B25D45C514}">
      <dsp:nvSpPr>
        <dsp:cNvPr id="0" name=""/>
        <dsp:cNvSpPr/>
      </dsp:nvSpPr>
      <dsp:spPr>
        <a:xfrm>
          <a:off x="3291839" y="184419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ALJ Process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Shared Outcomes</a:t>
          </a:r>
        </a:p>
      </dsp:txBody>
      <dsp:txXfrm>
        <a:off x="3291839" y="1948893"/>
        <a:ext cx="4623672" cy="628176"/>
      </dsp:txXfrm>
    </dsp:sp>
    <dsp:sp modelId="{2971F6EA-ACAD-42F1-BC98-B2E216A3EF42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Legal Partnership for Appeals</a:t>
          </a:r>
        </a:p>
      </dsp:txBody>
      <dsp:txXfrm>
        <a:off x="40887" y="1885084"/>
        <a:ext cx="3210066" cy="755794"/>
      </dsp:txXfrm>
    </dsp:sp>
    <dsp:sp modelId="{A53A71DF-C68A-4A92-A7BB-7BA4D737CB67}">
      <dsp:nvSpPr>
        <dsp:cNvPr id="0" name=""/>
        <dsp:cNvSpPr/>
      </dsp:nvSpPr>
      <dsp:spPr>
        <a:xfrm>
          <a:off x="3291839" y="276552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Entire System or Dedicated only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Built in services into HMIS to mark milestones</a:t>
          </a:r>
        </a:p>
      </dsp:txBody>
      <dsp:txXfrm>
        <a:off x="3291839" y="2870218"/>
        <a:ext cx="4623672" cy="628176"/>
      </dsp:txXfrm>
    </dsp:sp>
    <dsp:sp modelId="{D9FAFDD1-9E61-46A6-BA08-08974B80305B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Outcomes tracking OAT/HMIS</a:t>
          </a:r>
        </a:p>
      </dsp:txBody>
      <dsp:txXfrm>
        <a:off x="40887" y="2806409"/>
        <a:ext cx="3210066" cy="755794"/>
      </dsp:txXfrm>
    </dsp:sp>
    <dsp:sp modelId="{5095AA8D-8B49-415C-BF8E-2EDC0E5C0C3A}">
      <dsp:nvSpPr>
        <dsp:cNvPr id="0" name=""/>
        <dsp:cNvSpPr/>
      </dsp:nvSpPr>
      <dsp:spPr>
        <a:xfrm>
          <a:off x="3291839" y="368684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Be careful not to throw it in reverse </a:t>
          </a:r>
        </a:p>
      </dsp:txBody>
      <dsp:txXfrm>
        <a:off x="3291839" y="3791543"/>
        <a:ext cx="4623672" cy="628176"/>
      </dsp:txXfrm>
    </dsp:sp>
    <dsp:sp modelId="{73BD315E-3391-4D05-86E7-CDB3834B2813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Accidental Side Doors</a:t>
          </a:r>
        </a:p>
      </dsp:txBody>
      <dsp:txXfrm>
        <a:off x="40887" y="3727734"/>
        <a:ext cx="3210066" cy="755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A5CC6-F847-5041-8844-4571FB76CCA4}">
      <dsp:nvSpPr>
        <dsp:cNvPr id="0" name=""/>
        <dsp:cNvSpPr/>
      </dsp:nvSpPr>
      <dsp:spPr>
        <a:xfrm>
          <a:off x="524636" y="571009"/>
          <a:ext cx="4800600" cy="480060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Remove agency hat and commit to system thinking</a:t>
          </a:r>
        </a:p>
      </dsp:txBody>
      <dsp:txXfrm>
        <a:off x="3028949" y="1377967"/>
        <a:ext cx="1543050" cy="1028700"/>
      </dsp:txXfrm>
    </dsp:sp>
    <dsp:sp modelId="{7179864D-1D81-7342-81C5-D6906CF088EB}">
      <dsp:nvSpPr>
        <dsp:cNvPr id="0" name=""/>
        <dsp:cNvSpPr/>
      </dsp:nvSpPr>
      <dsp:spPr>
        <a:xfrm>
          <a:off x="565784" y="699025"/>
          <a:ext cx="4800600" cy="48006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View solutions from a client perspective</a:t>
          </a:r>
        </a:p>
      </dsp:txBody>
      <dsp:txXfrm>
        <a:off x="3657600" y="2892443"/>
        <a:ext cx="1428750" cy="1143000"/>
      </dsp:txXfrm>
    </dsp:sp>
    <dsp:sp modelId="{21852995-0F86-9242-85A7-548B0423A438}">
      <dsp:nvSpPr>
        <dsp:cNvPr id="0" name=""/>
        <dsp:cNvSpPr/>
      </dsp:nvSpPr>
      <dsp:spPr>
        <a:xfrm>
          <a:off x="457199" y="777892"/>
          <a:ext cx="4800600" cy="48006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Focus on how it should be, not how it is</a:t>
          </a:r>
        </a:p>
      </dsp:txBody>
      <dsp:txXfrm>
        <a:off x="2171700" y="4149743"/>
        <a:ext cx="1371600" cy="1257300"/>
      </dsp:txXfrm>
    </dsp:sp>
    <dsp:sp modelId="{F5FB575C-80AA-4B4E-91D4-CA53D0BFC7B1}">
      <dsp:nvSpPr>
        <dsp:cNvPr id="0" name=""/>
        <dsp:cNvSpPr/>
      </dsp:nvSpPr>
      <dsp:spPr>
        <a:xfrm>
          <a:off x="348614" y="699025"/>
          <a:ext cx="4800600" cy="48006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Suspend current barriers, think possibilities	</a:t>
          </a:r>
        </a:p>
      </dsp:txBody>
      <dsp:txXfrm>
        <a:off x="628649" y="2892443"/>
        <a:ext cx="1428750" cy="1143000"/>
      </dsp:txXfrm>
    </dsp:sp>
    <dsp:sp modelId="{B98687BA-7B26-6349-9502-6EAF9528E5EC}">
      <dsp:nvSpPr>
        <dsp:cNvPr id="0" name=""/>
        <dsp:cNvSpPr/>
      </dsp:nvSpPr>
      <dsp:spPr>
        <a:xfrm>
          <a:off x="389762" y="571009"/>
          <a:ext cx="4800600" cy="48006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Agree to put outlier issues in the parking lot</a:t>
          </a:r>
        </a:p>
      </dsp:txBody>
      <dsp:txXfrm>
        <a:off x="1142999" y="1377967"/>
        <a:ext cx="1543050" cy="1028700"/>
      </dsp:txXfrm>
    </dsp:sp>
    <dsp:sp modelId="{22018E65-66E7-4343-861D-0182DD98D603}">
      <dsp:nvSpPr>
        <dsp:cNvPr id="0" name=""/>
        <dsp:cNvSpPr/>
      </dsp:nvSpPr>
      <dsp:spPr>
        <a:xfrm>
          <a:off x="227230" y="273829"/>
          <a:ext cx="5394960" cy="539496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C7D49-420E-1A44-B76A-97604CAAD790}">
      <dsp:nvSpPr>
        <dsp:cNvPr id="0" name=""/>
        <dsp:cNvSpPr/>
      </dsp:nvSpPr>
      <dsp:spPr>
        <a:xfrm>
          <a:off x="268936" y="401803"/>
          <a:ext cx="5394960" cy="539496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EC32B-677D-8B4E-8678-4B70974C383E}">
      <dsp:nvSpPr>
        <dsp:cNvPr id="0" name=""/>
        <dsp:cNvSpPr/>
      </dsp:nvSpPr>
      <dsp:spPr>
        <a:xfrm>
          <a:off x="160019" y="480911"/>
          <a:ext cx="5394960" cy="539496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CC5F4-837E-DE46-9B45-1A43A4284CC7}">
      <dsp:nvSpPr>
        <dsp:cNvPr id="0" name=""/>
        <dsp:cNvSpPr/>
      </dsp:nvSpPr>
      <dsp:spPr>
        <a:xfrm>
          <a:off x="51103" y="401803"/>
          <a:ext cx="5394960" cy="539496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3D74E-822E-1A42-9CF3-51D4AB0EFBBD}">
      <dsp:nvSpPr>
        <dsp:cNvPr id="0" name=""/>
        <dsp:cNvSpPr/>
      </dsp:nvSpPr>
      <dsp:spPr>
        <a:xfrm>
          <a:off x="92809" y="273829"/>
          <a:ext cx="5394960" cy="539496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7CFB8-D367-42F7-BCEF-735E9029993F}">
      <dsp:nvSpPr>
        <dsp:cNvPr id="0" name=""/>
        <dsp:cNvSpPr/>
      </dsp:nvSpPr>
      <dsp:spPr>
        <a:xfrm>
          <a:off x="331249" y="853440"/>
          <a:ext cx="4151535" cy="84852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A6444-D792-47CB-B409-5FB761867A4E}">
      <dsp:nvSpPr>
        <dsp:cNvPr id="0" name=""/>
        <dsp:cNvSpPr/>
      </dsp:nvSpPr>
      <dsp:spPr>
        <a:xfrm>
          <a:off x="2082218" y="3215639"/>
          <a:ext cx="561158" cy="359141"/>
        </a:xfrm>
        <a:prstGeom prst="down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E1560-D1C2-4D3A-BF57-6772E7643F78}">
      <dsp:nvSpPr>
        <dsp:cNvPr id="0" name=""/>
        <dsp:cNvSpPr/>
      </dsp:nvSpPr>
      <dsp:spPr>
        <a:xfrm>
          <a:off x="1515864" y="1460211"/>
          <a:ext cx="2693561" cy="67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rgbClr val="000000"/>
            </a:solidFill>
          </a:endParaRPr>
        </a:p>
      </dsp:txBody>
      <dsp:txXfrm>
        <a:off x="1515864" y="1460211"/>
        <a:ext cx="2693561" cy="673390"/>
      </dsp:txXfrm>
    </dsp:sp>
    <dsp:sp modelId="{64386BE2-D4D8-4634-9AC0-5B0B6AB7DBBF}">
      <dsp:nvSpPr>
        <dsp:cNvPr id="0" name=""/>
        <dsp:cNvSpPr/>
      </dsp:nvSpPr>
      <dsp:spPr>
        <a:xfrm>
          <a:off x="1234553" y="1527549"/>
          <a:ext cx="1010085" cy="101008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Outreach Teams</a:t>
          </a:r>
        </a:p>
      </dsp:txBody>
      <dsp:txXfrm>
        <a:off x="1382477" y="1675473"/>
        <a:ext cx="714237" cy="714237"/>
      </dsp:txXfrm>
    </dsp:sp>
    <dsp:sp modelId="{1400DFB5-F229-4568-A14A-FEEC6C96D61E}">
      <dsp:nvSpPr>
        <dsp:cNvPr id="0" name=""/>
        <dsp:cNvSpPr/>
      </dsp:nvSpPr>
      <dsp:spPr>
        <a:xfrm>
          <a:off x="662329" y="855502"/>
          <a:ext cx="818724" cy="1005954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Targeted Hubs</a:t>
          </a:r>
        </a:p>
      </dsp:txBody>
      <dsp:txXfrm>
        <a:off x="782228" y="1002821"/>
        <a:ext cx="578926" cy="711316"/>
      </dsp:txXfrm>
    </dsp:sp>
    <dsp:sp modelId="{6FE87725-BB81-4D23-9956-7E90A8533B46}">
      <dsp:nvSpPr>
        <dsp:cNvPr id="0" name=""/>
        <dsp:cNvSpPr/>
      </dsp:nvSpPr>
      <dsp:spPr>
        <a:xfrm>
          <a:off x="3081249" y="892473"/>
          <a:ext cx="1047882" cy="1085064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VA</a:t>
          </a:r>
        </a:p>
      </dsp:txBody>
      <dsp:txXfrm>
        <a:off x="3234708" y="1051377"/>
        <a:ext cx="740964" cy="767256"/>
      </dsp:txXfrm>
    </dsp:sp>
    <dsp:sp modelId="{5A809143-034F-4C09-AC0E-807A95B97259}">
      <dsp:nvSpPr>
        <dsp:cNvPr id="0" name=""/>
        <dsp:cNvSpPr/>
      </dsp:nvSpPr>
      <dsp:spPr>
        <a:xfrm>
          <a:off x="311517" y="604472"/>
          <a:ext cx="4175015" cy="25139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A960F-5CB7-47BA-9ACF-CC133334F107}">
      <dsp:nvSpPr>
        <dsp:cNvPr id="0" name=""/>
        <dsp:cNvSpPr/>
      </dsp:nvSpPr>
      <dsp:spPr>
        <a:xfrm>
          <a:off x="4693" y="1081290"/>
          <a:ext cx="1658186" cy="11902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Housing and Income </a:t>
          </a:r>
          <a:r>
            <a:rPr lang="en-US" sz="1800" b="1" kern="1200" dirty="0"/>
            <a:t>Assessment</a:t>
          </a:r>
          <a:endParaRPr lang="en-US" sz="1700" b="1" kern="1200" dirty="0"/>
        </a:p>
      </dsp:txBody>
      <dsp:txXfrm>
        <a:off x="39553" y="1116150"/>
        <a:ext cx="1588466" cy="1120499"/>
      </dsp:txXfrm>
    </dsp:sp>
    <dsp:sp modelId="{E5AF67C1-7DD2-4463-87D3-21AD541A5546}">
      <dsp:nvSpPr>
        <dsp:cNvPr id="0" name=""/>
        <dsp:cNvSpPr/>
      </dsp:nvSpPr>
      <dsp:spPr>
        <a:xfrm>
          <a:off x="1808233" y="1496162"/>
          <a:ext cx="308148" cy="36047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808233" y="1568257"/>
        <a:ext cx="215704" cy="216285"/>
      </dsp:txXfrm>
    </dsp:sp>
    <dsp:sp modelId="{8408F743-2D07-4455-8EC9-7F7BD7893FCF}">
      <dsp:nvSpPr>
        <dsp:cNvPr id="0" name=""/>
        <dsp:cNvSpPr/>
      </dsp:nvSpPr>
      <dsp:spPr>
        <a:xfrm>
          <a:off x="2244292" y="1081290"/>
          <a:ext cx="1453529" cy="11902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Housing and Income Program </a:t>
          </a:r>
          <a:r>
            <a:rPr lang="en-US" sz="1800" b="1" kern="1200" dirty="0"/>
            <a:t>Matching</a:t>
          </a:r>
          <a:endParaRPr lang="en-US" sz="1700" b="1" kern="1200" dirty="0"/>
        </a:p>
      </dsp:txBody>
      <dsp:txXfrm>
        <a:off x="2279152" y="1116150"/>
        <a:ext cx="1383809" cy="1120499"/>
      </dsp:txXfrm>
    </dsp:sp>
    <dsp:sp modelId="{8BA71134-01CC-4B99-8F0D-F2BE7A859412}">
      <dsp:nvSpPr>
        <dsp:cNvPr id="0" name=""/>
        <dsp:cNvSpPr/>
      </dsp:nvSpPr>
      <dsp:spPr>
        <a:xfrm>
          <a:off x="3843175" y="1496162"/>
          <a:ext cx="308148" cy="36047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843175" y="1568257"/>
        <a:ext cx="215704" cy="216285"/>
      </dsp:txXfrm>
    </dsp:sp>
    <dsp:sp modelId="{CBAEC943-85DC-48C8-8DC2-BCD15A2B6334}">
      <dsp:nvSpPr>
        <dsp:cNvPr id="0" name=""/>
        <dsp:cNvSpPr/>
      </dsp:nvSpPr>
      <dsp:spPr>
        <a:xfrm>
          <a:off x="4279234" y="1081290"/>
          <a:ext cx="1453529" cy="11902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Housing and Income Program </a:t>
          </a:r>
          <a:r>
            <a:rPr lang="en-US" sz="1800" b="1" kern="1200" dirty="0"/>
            <a:t>Referral</a:t>
          </a:r>
          <a:endParaRPr lang="en-US" sz="1700" b="1" kern="1200" dirty="0"/>
        </a:p>
      </dsp:txBody>
      <dsp:txXfrm>
        <a:off x="4314094" y="1116150"/>
        <a:ext cx="1383809" cy="1120499"/>
      </dsp:txXfrm>
    </dsp:sp>
    <dsp:sp modelId="{B65EF126-768A-4A63-BDE3-16AA9F5C150F}">
      <dsp:nvSpPr>
        <dsp:cNvPr id="0" name=""/>
        <dsp:cNvSpPr/>
      </dsp:nvSpPr>
      <dsp:spPr>
        <a:xfrm>
          <a:off x="5878117" y="1496162"/>
          <a:ext cx="308148" cy="36047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878117" y="1568257"/>
        <a:ext cx="215704" cy="216285"/>
      </dsp:txXfrm>
    </dsp:sp>
    <dsp:sp modelId="{EAACA675-693E-466F-8493-2B36BB127EB2}">
      <dsp:nvSpPr>
        <dsp:cNvPr id="0" name=""/>
        <dsp:cNvSpPr/>
      </dsp:nvSpPr>
      <dsp:spPr>
        <a:xfrm>
          <a:off x="6314176" y="1081290"/>
          <a:ext cx="1453529" cy="11902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Housing and Income </a:t>
          </a:r>
          <a:r>
            <a:rPr lang="en-US" sz="1800" b="1" kern="1200" dirty="0"/>
            <a:t>Navigation</a:t>
          </a:r>
          <a:endParaRPr lang="en-US" sz="1700" b="1" kern="1200" dirty="0"/>
        </a:p>
      </dsp:txBody>
      <dsp:txXfrm>
        <a:off x="6349036" y="1116150"/>
        <a:ext cx="1383809" cy="1120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8FD8A-9B43-4567-B9AC-4C1ED2C01BEF}">
      <dsp:nvSpPr>
        <dsp:cNvPr id="0" name=""/>
        <dsp:cNvSpPr/>
      </dsp:nvSpPr>
      <dsp:spPr>
        <a:xfrm>
          <a:off x="2717" y="1230096"/>
          <a:ext cx="2649668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SOAR</a:t>
          </a:r>
        </a:p>
      </dsp:txBody>
      <dsp:txXfrm>
        <a:off x="2717" y="1230096"/>
        <a:ext cx="2649668" cy="518400"/>
      </dsp:txXfrm>
    </dsp:sp>
    <dsp:sp modelId="{2330E5D9-EEB6-4683-9F01-621A2FEF9915}">
      <dsp:nvSpPr>
        <dsp:cNvPr id="0" name=""/>
        <dsp:cNvSpPr/>
      </dsp:nvSpPr>
      <dsp:spPr>
        <a:xfrm>
          <a:off x="2717" y="1748496"/>
          <a:ext cx="2649668" cy="30140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Disability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No regular income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Assistance with the SSA/VA Benefits application process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Work Incentives Counseling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Medicaid/Medicare/VA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717" y="1748496"/>
        <a:ext cx="2649668" cy="3014010"/>
      </dsp:txXfrm>
    </dsp:sp>
    <dsp:sp modelId="{26579BB4-716D-4C77-9373-F2098B1B473D}">
      <dsp:nvSpPr>
        <dsp:cNvPr id="0" name=""/>
        <dsp:cNvSpPr/>
      </dsp:nvSpPr>
      <dsp:spPr>
        <a:xfrm>
          <a:off x="3023339" y="1230096"/>
          <a:ext cx="2649668" cy="518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Supported Employment</a:t>
          </a:r>
        </a:p>
      </dsp:txBody>
      <dsp:txXfrm>
        <a:off x="3023339" y="1230096"/>
        <a:ext cx="2649668" cy="518400"/>
      </dsp:txXfrm>
    </dsp:sp>
    <dsp:sp modelId="{D95995D5-43F8-45A5-BE61-C4458A4CCF39}">
      <dsp:nvSpPr>
        <dsp:cNvPr id="0" name=""/>
        <dsp:cNvSpPr/>
      </dsp:nvSpPr>
      <dsp:spPr>
        <a:xfrm>
          <a:off x="3023339" y="1748496"/>
          <a:ext cx="2649668" cy="30140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Disability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Looking to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Intensive workforce development supports</a:t>
          </a:r>
        </a:p>
      </dsp:txBody>
      <dsp:txXfrm>
        <a:off x="3023339" y="1748496"/>
        <a:ext cx="2649668" cy="3014010"/>
      </dsp:txXfrm>
    </dsp:sp>
    <dsp:sp modelId="{45E22FCB-64A5-4980-8901-5F275519736F}">
      <dsp:nvSpPr>
        <dsp:cNvPr id="0" name=""/>
        <dsp:cNvSpPr/>
      </dsp:nvSpPr>
      <dsp:spPr>
        <a:xfrm>
          <a:off x="6043961" y="1230096"/>
          <a:ext cx="2649668" cy="518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Workforce Solutions</a:t>
          </a:r>
        </a:p>
      </dsp:txBody>
      <dsp:txXfrm>
        <a:off x="6043961" y="1230096"/>
        <a:ext cx="2649668" cy="518400"/>
      </dsp:txXfrm>
    </dsp:sp>
    <dsp:sp modelId="{1A128648-AFDA-473B-B519-B2362D5CD513}">
      <dsp:nvSpPr>
        <dsp:cNvPr id="0" name=""/>
        <dsp:cNvSpPr/>
      </dsp:nvSpPr>
      <dsp:spPr>
        <a:xfrm>
          <a:off x="6043961" y="1748496"/>
          <a:ext cx="2649668" cy="30140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No disability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Looking to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Traditional workforce development supports/embedded staff with Workforce Solutions/Building capacity</a:t>
          </a:r>
        </a:p>
      </dsp:txBody>
      <dsp:txXfrm>
        <a:off x="6043961" y="1748496"/>
        <a:ext cx="2649668" cy="3014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A3565-F144-4732-8936-46B158F588DF}">
      <dsp:nvSpPr>
        <dsp:cNvPr id="0" name=""/>
        <dsp:cNvSpPr/>
      </dsp:nvSpPr>
      <dsp:spPr>
        <a:xfrm>
          <a:off x="42" y="20037"/>
          <a:ext cx="4063674" cy="1012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Income Now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Leadership Team</a:t>
          </a:r>
        </a:p>
      </dsp:txBody>
      <dsp:txXfrm>
        <a:off x="42" y="20037"/>
        <a:ext cx="4063674" cy="1012030"/>
      </dsp:txXfrm>
    </dsp:sp>
    <dsp:sp modelId="{CBF48FA1-6D4D-4120-BBF3-733D95FFD14C}">
      <dsp:nvSpPr>
        <dsp:cNvPr id="0" name=""/>
        <dsp:cNvSpPr/>
      </dsp:nvSpPr>
      <dsp:spPr>
        <a:xfrm>
          <a:off x="42" y="1032068"/>
          <a:ext cx="4063674" cy="26816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Central Houston, Inc.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HGAC/WIB/Workforce Solutions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City of Houston Mayor’s Office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Coalition for the Homeless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SEARCH Homeless Services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Career and Recovery Resources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Avenue 360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SER Jobs for Progress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CSH</a:t>
          </a:r>
        </a:p>
      </dsp:txBody>
      <dsp:txXfrm>
        <a:off x="42" y="1032068"/>
        <a:ext cx="4063674" cy="2681693"/>
      </dsp:txXfrm>
    </dsp:sp>
    <dsp:sp modelId="{D4B32D59-98B0-45AF-BE90-3FFA297C5DFA}">
      <dsp:nvSpPr>
        <dsp:cNvPr id="0" name=""/>
        <dsp:cNvSpPr/>
      </dsp:nvSpPr>
      <dsp:spPr>
        <a:xfrm>
          <a:off x="4632631" y="20037"/>
          <a:ext cx="4063674" cy="1012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SOAR Workgroup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4632631" y="20037"/>
        <a:ext cx="4063674" cy="1012030"/>
      </dsp:txXfrm>
    </dsp:sp>
    <dsp:sp modelId="{37D9ADA9-3A3A-4CC9-9EE0-CC525428CC16}">
      <dsp:nvSpPr>
        <dsp:cNvPr id="0" name=""/>
        <dsp:cNvSpPr/>
      </dsp:nvSpPr>
      <dsp:spPr>
        <a:xfrm>
          <a:off x="4632671" y="914395"/>
          <a:ext cx="4063674" cy="26816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Coalition for the Homeless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SEARCH Homeless Services –SOAR provider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Career and Recovery Resources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Ave 360-- FQHC and SOAR provider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Healthcare for the Homeless Houston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BEACON Law—SOAR provider and appeals legal provider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Social Security Administration-Dedicated Contact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Department of Disability Determinations Services (DDS)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Harris Center for Mental Health and IDD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CSH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Lone Star Legal Aid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AIDS Foundation Houston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Houston Center For Independent Living-CWIC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SOAR Works National TA</a:t>
          </a:r>
        </a:p>
      </dsp:txBody>
      <dsp:txXfrm>
        <a:off x="4632671" y="914395"/>
        <a:ext cx="4063674" cy="2681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E94B9-9188-4209-8F25-1B04CA3296FA}">
      <dsp:nvSpPr>
        <dsp:cNvPr id="0" name=""/>
        <dsp:cNvSpPr/>
      </dsp:nvSpPr>
      <dsp:spPr>
        <a:xfrm>
          <a:off x="0" y="12307"/>
          <a:ext cx="8696348" cy="5551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Income Now Design Team</a:t>
          </a:r>
        </a:p>
      </dsp:txBody>
      <dsp:txXfrm>
        <a:off x="0" y="12307"/>
        <a:ext cx="8696348" cy="555104"/>
      </dsp:txXfrm>
    </dsp:sp>
    <dsp:sp modelId="{EF6A0811-A2F3-4F73-B8A5-A55B416BA192}">
      <dsp:nvSpPr>
        <dsp:cNvPr id="0" name=""/>
        <dsp:cNvSpPr/>
      </dsp:nvSpPr>
      <dsp:spPr>
        <a:xfrm>
          <a:off x="0" y="567412"/>
          <a:ext cx="8696348" cy="944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This workgroup is called upon when system design is necessary.  Depending on the design necessary, participating agencies can include; CA, income service providers, homeless service providers, social security, TWC-VRS, employers and other appropriate agencies.</a:t>
          </a:r>
        </a:p>
      </dsp:txBody>
      <dsp:txXfrm>
        <a:off x="0" y="567412"/>
        <a:ext cx="8696348" cy="944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8F4BC-243E-43F8-8007-220062555A27}">
      <dsp:nvSpPr>
        <dsp:cNvPr id="0" name=""/>
        <dsp:cNvSpPr/>
      </dsp:nvSpPr>
      <dsp:spPr>
        <a:xfrm>
          <a:off x="1258162" y="407642"/>
          <a:ext cx="4365294" cy="1364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3987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/>
            <a:t>Assessment</a:t>
          </a:r>
        </a:p>
      </dsp:txBody>
      <dsp:txXfrm>
        <a:off x="1258162" y="407642"/>
        <a:ext cx="4365294" cy="1364154"/>
      </dsp:txXfrm>
    </dsp:sp>
    <dsp:sp modelId="{60215865-0EDB-4D47-93A4-103CEE8A15C1}">
      <dsp:nvSpPr>
        <dsp:cNvPr id="0" name=""/>
        <dsp:cNvSpPr/>
      </dsp:nvSpPr>
      <dsp:spPr>
        <a:xfrm>
          <a:off x="1076275" y="210597"/>
          <a:ext cx="954908" cy="14323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colorTemperature colorTemp="3300"/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1424CF-1122-4C03-B081-6BBEF3319671}">
      <dsp:nvSpPr>
        <dsp:cNvPr id="0" name=""/>
        <dsp:cNvSpPr/>
      </dsp:nvSpPr>
      <dsp:spPr>
        <a:xfrm>
          <a:off x="1269824" y="2086036"/>
          <a:ext cx="4365294" cy="1364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3987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/>
            <a:t>Matching</a:t>
          </a:r>
        </a:p>
      </dsp:txBody>
      <dsp:txXfrm>
        <a:off x="1269824" y="2086036"/>
        <a:ext cx="4365294" cy="1364154"/>
      </dsp:txXfrm>
    </dsp:sp>
    <dsp:sp modelId="{71682F04-EBFB-4DE9-B256-83EA4F50ECBB}">
      <dsp:nvSpPr>
        <dsp:cNvPr id="0" name=""/>
        <dsp:cNvSpPr/>
      </dsp:nvSpPr>
      <dsp:spPr>
        <a:xfrm>
          <a:off x="1111652" y="2057860"/>
          <a:ext cx="1001555" cy="13545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8C8646-E6CD-4559-B3D9-4C1A2317FF62}">
      <dsp:nvSpPr>
        <dsp:cNvPr id="0" name=""/>
        <dsp:cNvSpPr/>
      </dsp:nvSpPr>
      <dsp:spPr>
        <a:xfrm>
          <a:off x="1258162" y="3803355"/>
          <a:ext cx="4365294" cy="1364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3987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/>
            <a:t>Referral</a:t>
          </a:r>
        </a:p>
      </dsp:txBody>
      <dsp:txXfrm>
        <a:off x="1258162" y="3803355"/>
        <a:ext cx="4365294" cy="1364154"/>
      </dsp:txXfrm>
    </dsp:sp>
    <dsp:sp modelId="{0C7300CB-6F5C-4BED-82D9-FA2522E3F689}">
      <dsp:nvSpPr>
        <dsp:cNvPr id="0" name=""/>
        <dsp:cNvSpPr/>
      </dsp:nvSpPr>
      <dsp:spPr>
        <a:xfrm>
          <a:off x="1076275" y="3606311"/>
          <a:ext cx="954908" cy="1432362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C725-BDD7-4B32-A22C-2A76A0E0B354}">
      <dsp:nvSpPr>
        <dsp:cNvPr id="0" name=""/>
        <dsp:cNvSpPr/>
      </dsp:nvSpPr>
      <dsp:spPr>
        <a:xfrm>
          <a:off x="5861053" y="1640286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C2EE1-1AD7-4349-BEE3-EA7D0F34D60E}">
      <dsp:nvSpPr>
        <dsp:cNvPr id="0" name=""/>
        <dsp:cNvSpPr/>
      </dsp:nvSpPr>
      <dsp:spPr>
        <a:xfrm>
          <a:off x="3945589" y="679170"/>
          <a:ext cx="2456937" cy="28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36"/>
              </a:lnTo>
              <a:lnTo>
                <a:pt x="2456937" y="142136"/>
              </a:lnTo>
              <a:lnTo>
                <a:pt x="2456937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6D4BC-0485-460B-842D-CC7DB144D8C7}">
      <dsp:nvSpPr>
        <dsp:cNvPr id="0" name=""/>
        <dsp:cNvSpPr/>
      </dsp:nvSpPr>
      <dsp:spPr>
        <a:xfrm>
          <a:off x="4223094" y="1640286"/>
          <a:ext cx="203052" cy="254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927"/>
              </a:lnTo>
              <a:lnTo>
                <a:pt x="203052" y="254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D5CF4-2EEE-4461-AA43-679D73D6015E}">
      <dsp:nvSpPr>
        <dsp:cNvPr id="0" name=""/>
        <dsp:cNvSpPr/>
      </dsp:nvSpPr>
      <dsp:spPr>
        <a:xfrm>
          <a:off x="4223094" y="1640286"/>
          <a:ext cx="203052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203052" y="15838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79C09-1D2E-464F-B545-A39FF7F808CF}">
      <dsp:nvSpPr>
        <dsp:cNvPr id="0" name=""/>
        <dsp:cNvSpPr/>
      </dsp:nvSpPr>
      <dsp:spPr>
        <a:xfrm>
          <a:off x="4223094" y="1640286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94C83-B296-461F-897F-8A5B21109917}">
      <dsp:nvSpPr>
        <dsp:cNvPr id="0" name=""/>
        <dsp:cNvSpPr/>
      </dsp:nvSpPr>
      <dsp:spPr>
        <a:xfrm>
          <a:off x="3945589" y="679170"/>
          <a:ext cx="818979" cy="28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36"/>
              </a:lnTo>
              <a:lnTo>
                <a:pt x="818979" y="142136"/>
              </a:lnTo>
              <a:lnTo>
                <a:pt x="818979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D0E39-B207-41F3-B945-69FB4801434B}">
      <dsp:nvSpPr>
        <dsp:cNvPr id="0" name=""/>
        <dsp:cNvSpPr/>
      </dsp:nvSpPr>
      <dsp:spPr>
        <a:xfrm>
          <a:off x="2585136" y="1640286"/>
          <a:ext cx="203052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203052" y="15838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AD19B-62D0-42D7-8BB4-491FCDB941F6}">
      <dsp:nvSpPr>
        <dsp:cNvPr id="0" name=""/>
        <dsp:cNvSpPr/>
      </dsp:nvSpPr>
      <dsp:spPr>
        <a:xfrm>
          <a:off x="2585136" y="1640286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B7D51-2E55-4780-96A5-DB438B916301}">
      <dsp:nvSpPr>
        <dsp:cNvPr id="0" name=""/>
        <dsp:cNvSpPr/>
      </dsp:nvSpPr>
      <dsp:spPr>
        <a:xfrm>
          <a:off x="3126610" y="679170"/>
          <a:ext cx="818979" cy="284273"/>
        </a:xfrm>
        <a:custGeom>
          <a:avLst/>
          <a:gdLst/>
          <a:ahLst/>
          <a:cxnLst/>
          <a:rect l="0" t="0" r="0" b="0"/>
          <a:pathLst>
            <a:path>
              <a:moveTo>
                <a:pt x="818979" y="0"/>
              </a:moveTo>
              <a:lnTo>
                <a:pt x="818979" y="142136"/>
              </a:lnTo>
              <a:lnTo>
                <a:pt x="0" y="142136"/>
              </a:lnTo>
              <a:lnTo>
                <a:pt x="0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46A4A-6B36-448F-9B4B-ADE31DF6AD08}">
      <dsp:nvSpPr>
        <dsp:cNvPr id="0" name=""/>
        <dsp:cNvSpPr/>
      </dsp:nvSpPr>
      <dsp:spPr>
        <a:xfrm>
          <a:off x="947177" y="1640286"/>
          <a:ext cx="203052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203052" y="15838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8901E-9DCC-48C9-B2D9-F53AB73A80FC}">
      <dsp:nvSpPr>
        <dsp:cNvPr id="0" name=""/>
        <dsp:cNvSpPr/>
      </dsp:nvSpPr>
      <dsp:spPr>
        <a:xfrm>
          <a:off x="947177" y="1640286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4050-730F-42EB-9CFA-2E19C9E8A2A3}">
      <dsp:nvSpPr>
        <dsp:cNvPr id="0" name=""/>
        <dsp:cNvSpPr/>
      </dsp:nvSpPr>
      <dsp:spPr>
        <a:xfrm>
          <a:off x="1488651" y="679170"/>
          <a:ext cx="2456937" cy="284273"/>
        </a:xfrm>
        <a:custGeom>
          <a:avLst/>
          <a:gdLst/>
          <a:ahLst/>
          <a:cxnLst/>
          <a:rect l="0" t="0" r="0" b="0"/>
          <a:pathLst>
            <a:path>
              <a:moveTo>
                <a:pt x="2456937" y="0"/>
              </a:moveTo>
              <a:lnTo>
                <a:pt x="2456937" y="142136"/>
              </a:lnTo>
              <a:lnTo>
                <a:pt x="0" y="142136"/>
              </a:lnTo>
              <a:lnTo>
                <a:pt x="0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C8E69-677C-4299-A093-F5F5945A6D5F}">
      <dsp:nvSpPr>
        <dsp:cNvPr id="0" name=""/>
        <dsp:cNvSpPr/>
      </dsp:nvSpPr>
      <dsp:spPr>
        <a:xfrm>
          <a:off x="3268746" y="2327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Associate Program Manager</a:t>
          </a:r>
        </a:p>
      </dsp:txBody>
      <dsp:txXfrm>
        <a:off x="3268746" y="2327"/>
        <a:ext cx="1353684" cy="676842"/>
      </dsp:txXfrm>
    </dsp:sp>
    <dsp:sp modelId="{B2A88963-6B4A-4A43-BC68-9C0F0451E7B1}">
      <dsp:nvSpPr>
        <dsp:cNvPr id="0" name=""/>
        <dsp:cNvSpPr/>
      </dsp:nvSpPr>
      <dsp:spPr>
        <a:xfrm>
          <a:off x="811809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Welcome Center</a:t>
          </a:r>
        </a:p>
      </dsp:txBody>
      <dsp:txXfrm>
        <a:off x="811809" y="963444"/>
        <a:ext cx="1353684" cy="676842"/>
      </dsp:txXfrm>
    </dsp:sp>
    <dsp:sp modelId="{61897E9E-F3C6-4002-8F4B-B06435C0EC64}">
      <dsp:nvSpPr>
        <dsp:cNvPr id="0" name=""/>
        <dsp:cNvSpPr/>
      </dsp:nvSpPr>
      <dsp:spPr>
        <a:xfrm>
          <a:off x="1150230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Intake</a:t>
          </a:r>
        </a:p>
      </dsp:txBody>
      <dsp:txXfrm>
        <a:off x="1150230" y="1924560"/>
        <a:ext cx="1353684" cy="676842"/>
      </dsp:txXfrm>
    </dsp:sp>
    <dsp:sp modelId="{29752283-5F38-4B4D-BA92-64D28211BABB}">
      <dsp:nvSpPr>
        <dsp:cNvPr id="0" name=""/>
        <dsp:cNvSpPr/>
      </dsp:nvSpPr>
      <dsp:spPr>
        <a:xfrm>
          <a:off x="1150230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Engagement Specialists</a:t>
          </a:r>
        </a:p>
      </dsp:txBody>
      <dsp:txXfrm>
        <a:off x="1150230" y="2885676"/>
        <a:ext cx="1353684" cy="676842"/>
      </dsp:txXfrm>
    </dsp:sp>
    <dsp:sp modelId="{84966A9D-D37F-4E80-AA2D-93843842E002}">
      <dsp:nvSpPr>
        <dsp:cNvPr id="0" name=""/>
        <dsp:cNvSpPr/>
      </dsp:nvSpPr>
      <dsp:spPr>
        <a:xfrm>
          <a:off x="2449767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CA Navigation</a:t>
          </a:r>
        </a:p>
      </dsp:txBody>
      <dsp:txXfrm>
        <a:off x="2449767" y="963444"/>
        <a:ext cx="1353684" cy="676842"/>
      </dsp:txXfrm>
    </dsp:sp>
    <dsp:sp modelId="{7330AD37-AF97-4922-838C-5A1176137794}">
      <dsp:nvSpPr>
        <dsp:cNvPr id="0" name=""/>
        <dsp:cNvSpPr/>
      </dsp:nvSpPr>
      <dsp:spPr>
        <a:xfrm>
          <a:off x="2788188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Navigators</a:t>
          </a:r>
        </a:p>
      </dsp:txBody>
      <dsp:txXfrm>
        <a:off x="2788188" y="1924560"/>
        <a:ext cx="1353684" cy="676842"/>
      </dsp:txXfrm>
    </dsp:sp>
    <dsp:sp modelId="{53EE411D-B8DC-475A-8D65-9A54D2ED63CC}">
      <dsp:nvSpPr>
        <dsp:cNvPr id="0" name=""/>
        <dsp:cNvSpPr/>
      </dsp:nvSpPr>
      <dsp:spPr>
        <a:xfrm>
          <a:off x="2788188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Assessors</a:t>
          </a:r>
        </a:p>
      </dsp:txBody>
      <dsp:txXfrm>
        <a:off x="2788188" y="2885676"/>
        <a:ext cx="1353684" cy="676842"/>
      </dsp:txXfrm>
    </dsp:sp>
    <dsp:sp modelId="{AE725389-63CD-4BAC-93D4-A8FFA387981D}">
      <dsp:nvSpPr>
        <dsp:cNvPr id="0" name=""/>
        <dsp:cNvSpPr/>
      </dsp:nvSpPr>
      <dsp:spPr>
        <a:xfrm>
          <a:off x="4087726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Outreach</a:t>
          </a:r>
        </a:p>
      </dsp:txBody>
      <dsp:txXfrm>
        <a:off x="4087726" y="963444"/>
        <a:ext cx="1353684" cy="676842"/>
      </dsp:txXfrm>
    </dsp:sp>
    <dsp:sp modelId="{3614C847-B150-4816-9BCB-EB4FA4EC00A5}">
      <dsp:nvSpPr>
        <dsp:cNvPr id="0" name=""/>
        <dsp:cNvSpPr/>
      </dsp:nvSpPr>
      <dsp:spPr>
        <a:xfrm>
          <a:off x="4426147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PATH</a:t>
          </a:r>
        </a:p>
      </dsp:txBody>
      <dsp:txXfrm>
        <a:off x="4426147" y="1924560"/>
        <a:ext cx="1353684" cy="676842"/>
      </dsp:txXfrm>
    </dsp:sp>
    <dsp:sp modelId="{D59C1810-0DBC-4DA1-B491-5F0B40E08E87}">
      <dsp:nvSpPr>
        <dsp:cNvPr id="0" name=""/>
        <dsp:cNvSpPr/>
      </dsp:nvSpPr>
      <dsp:spPr>
        <a:xfrm>
          <a:off x="4426147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Street Outreach (MOP)</a:t>
          </a:r>
        </a:p>
      </dsp:txBody>
      <dsp:txXfrm>
        <a:off x="4426147" y="2885676"/>
        <a:ext cx="1353684" cy="676842"/>
      </dsp:txXfrm>
    </dsp:sp>
    <dsp:sp modelId="{317FCF5A-F65A-4762-9F49-5A0F76C1123B}">
      <dsp:nvSpPr>
        <dsp:cNvPr id="0" name=""/>
        <dsp:cNvSpPr/>
      </dsp:nvSpPr>
      <dsp:spPr>
        <a:xfrm>
          <a:off x="4426147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DMD</a:t>
          </a:r>
        </a:p>
      </dsp:txBody>
      <dsp:txXfrm>
        <a:off x="4426147" y="3846792"/>
        <a:ext cx="1353684" cy="676842"/>
      </dsp:txXfrm>
    </dsp:sp>
    <dsp:sp modelId="{8E156B19-0F9A-4928-B831-3A2097F2C973}">
      <dsp:nvSpPr>
        <dsp:cNvPr id="0" name=""/>
        <dsp:cNvSpPr/>
      </dsp:nvSpPr>
      <dsp:spPr>
        <a:xfrm>
          <a:off x="5725684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Disability</a:t>
          </a:r>
        </a:p>
      </dsp:txBody>
      <dsp:txXfrm>
        <a:off x="5725684" y="963444"/>
        <a:ext cx="1353684" cy="676842"/>
      </dsp:txXfrm>
    </dsp:sp>
    <dsp:sp modelId="{FFCB830F-B47B-44C8-B40D-686941AAC9F7}">
      <dsp:nvSpPr>
        <dsp:cNvPr id="0" name=""/>
        <dsp:cNvSpPr/>
      </dsp:nvSpPr>
      <dsp:spPr>
        <a:xfrm>
          <a:off x="6064106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SOAR </a:t>
          </a:r>
        </a:p>
      </dsp:txBody>
      <dsp:txXfrm>
        <a:off x="6064106" y="1924560"/>
        <a:ext cx="1353684" cy="67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4A8F-DA3B-41FC-A2CC-EFD336EBDFD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5D51-603F-4B20-A562-03E1CD72A7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2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Team Chart</a:t>
            </a:r>
          </a:p>
          <a:p>
            <a:r>
              <a:rPr lang="en-US" dirty="0"/>
              <a:t>Communicate communicate communicate</a:t>
            </a:r>
          </a:p>
          <a:p>
            <a:r>
              <a:rPr lang="en-US" dirty="0"/>
              <a:t>Allows</a:t>
            </a:r>
            <a:r>
              <a:rPr lang="en-US" baseline="0" dirty="0"/>
              <a:t> for group trouble shooting and power leveraging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1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5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8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-Importance of the Medical Records and MSRs- weight of MD signature</a:t>
            </a:r>
          </a:p>
          <a:p>
            <a:r>
              <a:rPr lang="en-US" dirty="0"/>
              <a:t>-Houston’s Medical System</a:t>
            </a:r>
          </a:p>
          <a:p>
            <a:r>
              <a:rPr lang="en-US" dirty="0"/>
              <a:t>-HHH part of Workgroup and Transition Team</a:t>
            </a:r>
          </a:p>
          <a:p>
            <a:r>
              <a:rPr lang="en-US" dirty="0"/>
              <a:t>-Partnership with MD who comes to meet clients and sign off on MSR- CEO helped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5D51-603F-4B20-A562-03E1CD72A7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Team Chart</a:t>
            </a:r>
          </a:p>
          <a:p>
            <a:r>
              <a:rPr lang="en-US" dirty="0"/>
              <a:t>Communicate communicate communicate</a:t>
            </a:r>
          </a:p>
          <a:p>
            <a:r>
              <a:rPr lang="en-US" dirty="0"/>
              <a:t>Allows</a:t>
            </a:r>
            <a:r>
              <a:rPr lang="en-US" baseline="0" dirty="0"/>
              <a:t> for group trouble shooting and power leveraging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7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1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58E7A9E-3AB9-4F97-9358-5F5EC520C05B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2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1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Medicaid reimbursements</a:t>
            </a:r>
            <a:r>
              <a:rPr lang="en-US" baseline="0" dirty="0"/>
              <a:t> for providers. Hospitals can reduce costs of high utilizers. Jails can reduce recidivism.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Income stability leads to housing stability – if our common goal is to end homelessness, everyone has a stake in making this happen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Local PATH providers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having trouble identifying any existing resources, go back to planning stage with CoC. There are creative ways to find resources that don’t have to involve new money.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Quality review examples: Michigan, DC, etc. – implement a quality review process from the start and set expectations for providers.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A04E-3C7C-4FBD-B92F-C69FC2C5EBC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6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3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3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07990" y="161943"/>
            <a:ext cx="579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0" dirty="0"/>
              <a:t>5 ways to tell if you are operating a broken system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39085" y="1952042"/>
            <a:ext cx="108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Silos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886200" y="317292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Inequity</a:t>
            </a:r>
          </a:p>
        </p:txBody>
      </p:sp>
      <p:pic>
        <p:nvPicPr>
          <p:cNvPr id="7171" name="Picture 3" descr="C:\Users\mbrown\AppData\Local\Microsoft\Windows\Temporary Internet Files\Content.IE5\LK2YOJWT\justice_scales1-150x114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57" y="1935242"/>
            <a:ext cx="1473868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452360" y="148758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Outdated Policies</a:t>
            </a:r>
          </a:p>
        </p:txBody>
      </p:sp>
      <p:pic>
        <p:nvPicPr>
          <p:cNvPr id="7172" name="Picture 4" descr="C:\Users\mbrown\AppData\Local\Microsoft\Windows\Temporary Internet Files\Content.IE5\XW9268UN\Italian_traffic_signs_-_old_-_divieto_di_transito.svg[1]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52626"/>
            <a:ext cx="1611110" cy="16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brown\AppData\Local\Microsoft\Windows\Temporary Internet Files\Content.IE5\LK2YOJWT\dinosaur-311065_640[1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76" y="2380667"/>
            <a:ext cx="683244" cy="7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3280" y="377754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Little Innovation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82476" y="4492537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Lack of Scale</a:t>
            </a:r>
          </a:p>
        </p:txBody>
      </p:sp>
      <p:pic>
        <p:nvPicPr>
          <p:cNvPr id="7176" name="Picture 8" descr="C:\Users\mbrown\AppData\Local\Microsoft\Windows\Temporary Internet Files\Content.IE5\7V8GQZ7L\bucket-308678_640[1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997126" cy="9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mbrown\AppData\Local\Microsoft\Windows\Temporary Internet Files\Content.IE5\24QKQ5TP\raindrop[1]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31" y="3857625"/>
            <a:ext cx="25876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brown\AppData\Local\Microsoft\Windows\Temporary Internet Files\Content.IE5\8J0P6PCO\5404696257_06bb834ebd_z[1]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8" t="14713" r="-1133" b="8682"/>
          <a:stretch/>
        </p:blipFill>
        <p:spPr bwMode="auto">
          <a:xfrm>
            <a:off x="358850" y="1326289"/>
            <a:ext cx="1330960" cy="19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brown\AppData\Local\Microsoft\Windows\Temporary Internet Files\Content.IE5\OZPIC4F1\television-36276_640[1]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35" y="3580620"/>
            <a:ext cx="1219200" cy="20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7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5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88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92151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88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97044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25224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685800"/>
            <a:ext cx="8458200" cy="190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Way Home is a blueprint to end chronic and veteran homelessness by 2015, to end family and youth homelessness by 2020, and to create a system in which no one has to be homeless for more than 30 days. 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381000" y="3276600"/>
            <a:ext cx="8458200" cy="2057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</a:rPr>
              <a:t>For more information visit:</a:t>
            </a:r>
          </a:p>
          <a:p>
            <a:r>
              <a:rPr lang="en-US" dirty="0">
                <a:solidFill>
                  <a:prstClr val="black"/>
                </a:solidFill>
              </a:rPr>
              <a:t>www.thewayhomehouston.org </a:t>
            </a:r>
          </a:p>
          <a:p>
            <a:r>
              <a:rPr lang="en-US" b="1" dirty="0">
                <a:solidFill>
                  <a:prstClr val="black"/>
                </a:solidFill>
              </a:rPr>
              <a:t>Or email:</a:t>
            </a:r>
          </a:p>
          <a:p>
            <a:r>
              <a:rPr lang="en-US" dirty="0">
                <a:solidFill>
                  <a:prstClr val="black"/>
                </a:solidFill>
              </a:rPr>
              <a:t>info@thewayhomehouston.org </a:t>
            </a:r>
          </a:p>
        </p:txBody>
      </p:sp>
    </p:spTree>
    <p:extLst>
      <p:ext uri="{BB962C8B-B14F-4D97-AF65-F5344CB8AC3E}">
        <p14:creationId xmlns:p14="http://schemas.microsoft.com/office/powerpoint/2010/main" val="315964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fld id="{6E288164-3B27-49B3-B3E7-65092A04BED7}" type="datetime1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9B2555FC-1695-418B-AD7C-F2E743978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7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7005-6203-4A38-92FD-8498AE4CB1C5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29A0-474E-4C47-9499-3AD1EB4968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43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AB1B-6E0B-4838-8848-23BE5918E09D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5FE8-4602-4764-8480-0401F05325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30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1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FD24-3329-4777-BA93-D79346C57BFD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69AD-C20B-400E-A02C-1450DCC33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25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A7B-765A-4289-9FDC-55F32608D7F9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E8F4-4C2E-48E5-A0D4-2294154EE1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46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9311-82EB-40E5-A093-CAE408C19C89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5CB7-2AA3-44A1-80A7-B986C54DE8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047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55E1-8210-4792-BDB1-C6150D626AF4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435F-700B-4B80-8F48-D7F96F0642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914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8AE6-2EB7-490C-B46A-463DC6D58A6A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17CA-88F5-4BFD-B0FE-A73F0964FB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764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3490-B9D4-4B41-A661-5DAF9BB86241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EBED-186F-493C-891E-F8EF4556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07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BC1-5B86-4840-8673-CB569B3EC8D9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E1DA-0074-4972-8619-5AE2807721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3974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0DEF-3ABE-417F-A1FB-874DFB0AF81E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1359-779C-419D-9AFE-8749F854F3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534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D918-388C-4BC5-B2D1-A65256D71841}" type="datetimeFigureOut">
              <a:rPr lang="en-US" altLang="en-US"/>
              <a:pPr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F98B-1E85-41AA-B43B-BCD748FEB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948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0" y="6188075"/>
            <a:ext cx="2895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82433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7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70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3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50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99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3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25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7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04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5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9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49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4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2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B0B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</a:p>
        </p:txBody>
      </p:sp>
      <p:pic>
        <p:nvPicPr>
          <p:cNvPr id="7" name="Picture 2" descr="K:\Communications\Design\PowerPoint Templates\The Way Home\theWayHome_logo_CMYK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33300" r="13716" b="39874"/>
          <a:stretch/>
        </p:blipFill>
        <p:spPr bwMode="auto">
          <a:xfrm>
            <a:off x="457200" y="5943600"/>
            <a:ext cx="2667000" cy="7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1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1EA0D-D9E4-4A8D-88F3-020D3ACA44D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67CB3-376F-40AE-AD0C-16E19D2EC98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7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3AF5-E8C4-464F-8EA1-CBC0194B9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C778-4957-4F1B-9C12-4EB56DCC3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soarworks.prainc.com/sites/soarworks.prainc.com/files/2017.05eNewsletter.pdf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grier@homelesshousto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hyperlink" Target="http://www.thewayhomehouston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9144000" cy="1752600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SOARing The Way Home: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Coordinating Access to Housing and Disability Benefits</a:t>
            </a: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Gary Grier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Senior Project Manager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Coalition for the Homeless of Houston/Harris County</a:t>
            </a: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Alexis Loving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Director of Program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SEARCH Homeless Services</a:t>
            </a:r>
          </a:p>
          <a:p>
            <a:pPr algn="l"/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5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System Components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3361" y="914400"/>
            <a:ext cx="3160884" cy="10573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Coordinated Access to </a:t>
            </a:r>
          </a:p>
          <a:p>
            <a:pPr algn="ctr"/>
            <a:r>
              <a:rPr lang="en-US" sz="2400" dirty="0"/>
              <a:t>Housing and Income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199" y="3406957"/>
            <a:ext cx="1794162" cy="23622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Public Workforce System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2074670" y="4740995"/>
            <a:ext cx="1877383" cy="135500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Supported Employment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9538" y="3352800"/>
            <a:ext cx="1600200" cy="150392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014" y="2464353"/>
            <a:ext cx="2012373" cy="10408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PSH</a:t>
            </a:r>
          </a:p>
        </p:txBody>
      </p:sp>
      <p:cxnSp>
        <p:nvCxnSpPr>
          <p:cNvPr id="11" name="Elbow Connector 10"/>
          <p:cNvCxnSpPr>
            <a:stCxn id="6" idx="2"/>
            <a:endCxn id="10" idx="0"/>
          </p:cNvCxnSpPr>
          <p:nvPr/>
        </p:nvCxnSpPr>
        <p:spPr>
          <a:xfrm rot="5400000">
            <a:off x="2695709" y="566259"/>
            <a:ext cx="492586" cy="3303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16" idx="0"/>
          </p:cNvCxnSpPr>
          <p:nvPr/>
        </p:nvCxnSpPr>
        <p:spPr>
          <a:xfrm rot="16200000" flipH="1">
            <a:off x="5942550" y="623020"/>
            <a:ext cx="492586" cy="319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9" idx="3"/>
          </p:cNvCxnSpPr>
          <p:nvPr/>
        </p:nvCxnSpPr>
        <p:spPr>
          <a:xfrm rot="5400000">
            <a:off x="2795273" y="2306233"/>
            <a:ext cx="2132997" cy="146406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8" idx="3"/>
          </p:cNvCxnSpPr>
          <p:nvPr/>
        </p:nvCxnSpPr>
        <p:spPr>
          <a:xfrm rot="5400000">
            <a:off x="2549563" y="3374257"/>
            <a:ext cx="3446731" cy="641750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2"/>
            <a:endCxn id="7" idx="1"/>
          </p:cNvCxnSpPr>
          <p:nvPr/>
        </p:nvCxnSpPr>
        <p:spPr>
          <a:xfrm rot="16200000" flipH="1">
            <a:off x="3884356" y="2681214"/>
            <a:ext cx="2616290" cy="1197396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81799" y="2464353"/>
            <a:ext cx="2004168" cy="13262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RRH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9" y="2829580"/>
            <a:ext cx="2285999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Income Now</a:t>
            </a:r>
          </a:p>
        </p:txBody>
      </p:sp>
    </p:spTree>
    <p:extLst>
      <p:ext uri="{BB962C8B-B14F-4D97-AF65-F5344CB8AC3E}">
        <p14:creationId xmlns:p14="http://schemas.microsoft.com/office/powerpoint/2010/main" val="110294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is Income Now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3816293"/>
              </p:ext>
            </p:extLst>
          </p:nvPr>
        </p:nvGraphicFramePr>
        <p:xfrm>
          <a:off x="228600" y="457200"/>
          <a:ext cx="8696348" cy="599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81000" y="3124200"/>
            <a:ext cx="236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2800" y="3124200"/>
            <a:ext cx="2362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3124200"/>
            <a:ext cx="2362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3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Income Now Workgroups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7857368"/>
              </p:ext>
            </p:extLst>
          </p:nvPr>
        </p:nvGraphicFramePr>
        <p:xfrm>
          <a:off x="228600" y="762001"/>
          <a:ext cx="8696348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67823453"/>
              </p:ext>
            </p:extLst>
          </p:nvPr>
        </p:nvGraphicFramePr>
        <p:xfrm>
          <a:off x="228600" y="4572000"/>
          <a:ext cx="8696348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1619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Progress Updates - </a:t>
            </a:r>
            <a:r>
              <a:rPr lang="en-US" sz="3200" b="1" dirty="0">
                <a:solidFill>
                  <a:prstClr val="white"/>
                </a:solidFill>
                <a:latin typeface="Candara"/>
                <a:cs typeface="Candara"/>
              </a:rPr>
              <a:t>Coordinated Access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-838200" y="717892"/>
          <a:ext cx="6699732" cy="537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724400" y="2667000"/>
            <a:ext cx="4229643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RRH=</a:t>
            </a:r>
            <a:r>
              <a:rPr lang="en-US" dirty="0"/>
              <a:t> Workforce Solutions (Public Workforce System</a:t>
            </a:r>
          </a:p>
          <a:p>
            <a:r>
              <a:rPr lang="en-US" b="1" u="sng" dirty="0"/>
              <a:t>PSH=</a:t>
            </a:r>
            <a:r>
              <a:rPr lang="en-US" b="1" dirty="0"/>
              <a:t> </a:t>
            </a:r>
            <a:r>
              <a:rPr lang="en-US" dirty="0"/>
              <a:t>Supported Employment or SOAR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343400"/>
            <a:ext cx="4229643" cy="16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Public Workforce System =</a:t>
            </a:r>
            <a:r>
              <a:rPr lang="en-US" dirty="0"/>
              <a:t>to a hub Location</a:t>
            </a:r>
          </a:p>
          <a:p>
            <a:endParaRPr lang="en-US" dirty="0"/>
          </a:p>
          <a:p>
            <a:r>
              <a:rPr lang="en-US" b="1" u="sng" dirty="0"/>
              <a:t>Supported Employment=</a:t>
            </a:r>
            <a:r>
              <a:rPr lang="en-US" dirty="0"/>
              <a:t>Nothing</a:t>
            </a:r>
          </a:p>
          <a:p>
            <a:endParaRPr lang="en-US" b="1" u="sng" dirty="0"/>
          </a:p>
          <a:p>
            <a:r>
              <a:rPr lang="en-US" b="1" u="sng" dirty="0"/>
              <a:t>SOAR Started October 24, 2016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990600"/>
            <a:ext cx="4229643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Income assessment is built into HMIS and incorporated into the housing assessment</a:t>
            </a:r>
          </a:p>
        </p:txBody>
      </p:sp>
    </p:spTree>
    <p:extLst>
      <p:ext uri="{BB962C8B-B14F-4D97-AF65-F5344CB8AC3E}">
        <p14:creationId xmlns:p14="http://schemas.microsoft.com/office/powerpoint/2010/main" val="52517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Progress Update - </a:t>
            </a:r>
            <a:r>
              <a:rPr lang="en-US" sz="3200" b="1" dirty="0">
                <a:solidFill>
                  <a:prstClr val="white"/>
                </a:solidFill>
                <a:latin typeface="Candara"/>
                <a:cs typeface="Candara"/>
              </a:rPr>
              <a:t>SOAR</a:t>
            </a:r>
            <a:endParaRPr lang="en-US" sz="3200" b="1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1" y="6222146"/>
            <a:ext cx="2601449" cy="619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0826" y="602954"/>
            <a:ext cx="7391895" cy="5257800"/>
          </a:xfrm>
          <a:prstGeom prst="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831" y="1251344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Analysis-Gaps/Resources</a:t>
            </a:r>
          </a:p>
        </p:txBody>
      </p:sp>
      <p:sp>
        <p:nvSpPr>
          <p:cNvPr id="9" name="Freeform 8"/>
          <p:cNvSpPr/>
          <p:nvPr/>
        </p:nvSpPr>
        <p:spPr>
          <a:xfrm>
            <a:off x="3170017" y="1278492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Capacity Building and Design</a:t>
            </a:r>
          </a:p>
        </p:txBody>
      </p:sp>
      <p:sp>
        <p:nvSpPr>
          <p:cNvPr id="10" name="Freeform 9"/>
          <p:cNvSpPr/>
          <p:nvPr/>
        </p:nvSpPr>
        <p:spPr>
          <a:xfrm>
            <a:off x="6042418" y="1401328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Implementation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4285" y="3623726"/>
            <a:ext cx="2286000" cy="2490754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Report is completed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Add 3-6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Limited service delivery as a Community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50385" y="3586736"/>
            <a:ext cx="2438400" cy="2479142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SOAR Forum and TA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We need   6-10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350-700 need SOAR services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Referral process built into HMIS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0862" y="3623726"/>
            <a:ext cx="2438400" cy="2479142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Added 4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HMIS assessment and referral system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Weekly transition team Meeting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Outcomes reports</a:t>
            </a:r>
          </a:p>
        </p:txBody>
      </p:sp>
    </p:spTree>
    <p:extLst>
      <p:ext uri="{BB962C8B-B14F-4D97-AF65-F5344CB8AC3E}">
        <p14:creationId xmlns:p14="http://schemas.microsoft.com/office/powerpoint/2010/main" val="336399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457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5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18BA43EB-B979-480B-A06D-F3DB263F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783"/>
            <a:ext cx="6019799" cy="4970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4EBDB8-F10D-46BD-985D-43EC69AD2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279114" cy="19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0E75FD-D61D-436A-805D-1F0793815FCB}"/>
              </a:ext>
            </a:extLst>
          </p:cNvPr>
          <p:cNvGrpSpPr/>
          <p:nvPr/>
        </p:nvGrpSpPr>
        <p:grpSpPr>
          <a:xfrm>
            <a:off x="724876" y="298492"/>
            <a:ext cx="7512250" cy="5143022"/>
            <a:chOff x="1902788" y="1920879"/>
            <a:chExt cx="5717212" cy="3063207"/>
          </a:xfrm>
        </p:grpSpPr>
        <p:sp>
          <p:nvSpPr>
            <p:cNvPr id="4" name="Freeform 48">
              <a:extLst>
                <a:ext uri="{FF2B5EF4-FFF2-40B4-BE49-F238E27FC236}">
                  <a16:creationId xmlns:a16="http://schemas.microsoft.com/office/drawing/2014/main" xmlns="" id="{390E52C0-061D-49A0-A7C5-EC395B883256}"/>
                </a:ext>
              </a:extLst>
            </p:cNvPr>
            <p:cNvSpPr/>
            <p:nvPr/>
          </p:nvSpPr>
          <p:spPr>
            <a:xfrm>
              <a:off x="1902788" y="3545222"/>
              <a:ext cx="5692752" cy="1438864"/>
            </a:xfrm>
            <a:custGeom>
              <a:avLst/>
              <a:gdLst>
                <a:gd name="connsiteX0" fmla="*/ 0 w 6096000"/>
                <a:gd name="connsiteY0" fmla="*/ 67628 h 676275"/>
                <a:gd name="connsiteX1" fmla="*/ 67628 w 6096000"/>
                <a:gd name="connsiteY1" fmla="*/ 0 h 676275"/>
                <a:gd name="connsiteX2" fmla="*/ 6028373 w 6096000"/>
                <a:gd name="connsiteY2" fmla="*/ 0 h 676275"/>
                <a:gd name="connsiteX3" fmla="*/ 6096001 w 6096000"/>
                <a:gd name="connsiteY3" fmla="*/ 67628 h 676275"/>
                <a:gd name="connsiteX4" fmla="*/ 6096000 w 6096000"/>
                <a:gd name="connsiteY4" fmla="*/ 608648 h 676275"/>
                <a:gd name="connsiteX5" fmla="*/ 6028372 w 6096000"/>
                <a:gd name="connsiteY5" fmla="*/ 676276 h 676275"/>
                <a:gd name="connsiteX6" fmla="*/ 67628 w 6096000"/>
                <a:gd name="connsiteY6" fmla="*/ 676275 h 676275"/>
                <a:gd name="connsiteX7" fmla="*/ 0 w 6096000"/>
                <a:gd name="connsiteY7" fmla="*/ 608647 h 676275"/>
                <a:gd name="connsiteX8" fmla="*/ 0 w 6096000"/>
                <a:gd name="connsiteY8" fmla="*/ 676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676275">
                  <a:moveTo>
                    <a:pt x="0" y="67628"/>
                  </a:moveTo>
                  <a:cubicBezTo>
                    <a:pt x="0" y="30278"/>
                    <a:pt x="30278" y="0"/>
                    <a:pt x="67628" y="0"/>
                  </a:cubicBezTo>
                  <a:lnTo>
                    <a:pt x="6028373" y="0"/>
                  </a:lnTo>
                  <a:cubicBezTo>
                    <a:pt x="6065723" y="0"/>
                    <a:pt x="6096001" y="30278"/>
                    <a:pt x="6096001" y="67628"/>
                  </a:cubicBezTo>
                  <a:cubicBezTo>
                    <a:pt x="6096001" y="247968"/>
                    <a:pt x="6096000" y="428308"/>
                    <a:pt x="6096000" y="608648"/>
                  </a:cubicBezTo>
                  <a:cubicBezTo>
                    <a:pt x="6096000" y="645998"/>
                    <a:pt x="6065722" y="676276"/>
                    <a:pt x="6028372" y="676276"/>
                  </a:cubicBezTo>
                  <a:lnTo>
                    <a:pt x="67628" y="676275"/>
                  </a:lnTo>
                  <a:cubicBezTo>
                    <a:pt x="30278" y="676275"/>
                    <a:pt x="0" y="645997"/>
                    <a:pt x="0" y="608647"/>
                  </a:cubicBezTo>
                  <a:lnTo>
                    <a:pt x="0" y="6762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43809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Back Door</a:t>
              </a:r>
            </a:p>
          </p:txBody>
        </p:sp>
        <p:sp>
          <p:nvSpPr>
            <p:cNvPr id="5" name="Freeform 49">
              <a:extLst>
                <a:ext uri="{FF2B5EF4-FFF2-40B4-BE49-F238E27FC236}">
                  <a16:creationId xmlns:a16="http://schemas.microsoft.com/office/drawing/2014/main" xmlns="" id="{CC7F0FDA-6341-48B4-B58F-8D9ACC679013}"/>
                </a:ext>
              </a:extLst>
            </p:cNvPr>
            <p:cNvSpPr/>
            <p:nvPr/>
          </p:nvSpPr>
          <p:spPr>
            <a:xfrm>
              <a:off x="1927248" y="2697733"/>
              <a:ext cx="5692752" cy="703088"/>
            </a:xfrm>
            <a:custGeom>
              <a:avLst/>
              <a:gdLst>
                <a:gd name="connsiteX0" fmla="*/ 0 w 6096000"/>
                <a:gd name="connsiteY0" fmla="*/ 67628 h 676275"/>
                <a:gd name="connsiteX1" fmla="*/ 67628 w 6096000"/>
                <a:gd name="connsiteY1" fmla="*/ 0 h 676275"/>
                <a:gd name="connsiteX2" fmla="*/ 6028373 w 6096000"/>
                <a:gd name="connsiteY2" fmla="*/ 0 h 676275"/>
                <a:gd name="connsiteX3" fmla="*/ 6096001 w 6096000"/>
                <a:gd name="connsiteY3" fmla="*/ 67628 h 676275"/>
                <a:gd name="connsiteX4" fmla="*/ 6096000 w 6096000"/>
                <a:gd name="connsiteY4" fmla="*/ 608648 h 676275"/>
                <a:gd name="connsiteX5" fmla="*/ 6028372 w 6096000"/>
                <a:gd name="connsiteY5" fmla="*/ 676276 h 676275"/>
                <a:gd name="connsiteX6" fmla="*/ 67628 w 6096000"/>
                <a:gd name="connsiteY6" fmla="*/ 676275 h 676275"/>
                <a:gd name="connsiteX7" fmla="*/ 0 w 6096000"/>
                <a:gd name="connsiteY7" fmla="*/ 608647 h 676275"/>
                <a:gd name="connsiteX8" fmla="*/ 0 w 6096000"/>
                <a:gd name="connsiteY8" fmla="*/ 676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676275">
                  <a:moveTo>
                    <a:pt x="0" y="67628"/>
                  </a:moveTo>
                  <a:cubicBezTo>
                    <a:pt x="0" y="30278"/>
                    <a:pt x="30278" y="0"/>
                    <a:pt x="67628" y="0"/>
                  </a:cubicBezTo>
                  <a:lnTo>
                    <a:pt x="6028373" y="0"/>
                  </a:lnTo>
                  <a:cubicBezTo>
                    <a:pt x="6065723" y="0"/>
                    <a:pt x="6096001" y="30278"/>
                    <a:pt x="6096001" y="67628"/>
                  </a:cubicBezTo>
                  <a:cubicBezTo>
                    <a:pt x="6096001" y="247968"/>
                    <a:pt x="6096000" y="428308"/>
                    <a:pt x="6096000" y="608648"/>
                  </a:cubicBezTo>
                  <a:cubicBezTo>
                    <a:pt x="6096000" y="645998"/>
                    <a:pt x="6065722" y="676276"/>
                    <a:pt x="6028372" y="676276"/>
                  </a:cubicBezTo>
                  <a:lnTo>
                    <a:pt x="67628" y="676275"/>
                  </a:lnTo>
                  <a:cubicBezTo>
                    <a:pt x="30278" y="676275"/>
                    <a:pt x="0" y="645997"/>
                    <a:pt x="0" y="608647"/>
                  </a:cubicBezTo>
                  <a:lnTo>
                    <a:pt x="0" y="6762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43809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Coordinated Access</a:t>
              </a:r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xmlns="" id="{F09A9C53-0A83-4575-96DF-327539A1C8D1}"/>
                </a:ext>
              </a:extLst>
            </p:cNvPr>
            <p:cNvSpPr/>
            <p:nvPr/>
          </p:nvSpPr>
          <p:spPr>
            <a:xfrm>
              <a:off x="1927248" y="1920879"/>
              <a:ext cx="5692752" cy="690955"/>
            </a:xfrm>
            <a:custGeom>
              <a:avLst/>
              <a:gdLst>
                <a:gd name="connsiteX0" fmla="*/ 0 w 6096000"/>
                <a:gd name="connsiteY0" fmla="*/ 67628 h 676275"/>
                <a:gd name="connsiteX1" fmla="*/ 67628 w 6096000"/>
                <a:gd name="connsiteY1" fmla="*/ 0 h 676275"/>
                <a:gd name="connsiteX2" fmla="*/ 6028373 w 6096000"/>
                <a:gd name="connsiteY2" fmla="*/ 0 h 676275"/>
                <a:gd name="connsiteX3" fmla="*/ 6096001 w 6096000"/>
                <a:gd name="connsiteY3" fmla="*/ 67628 h 676275"/>
                <a:gd name="connsiteX4" fmla="*/ 6096000 w 6096000"/>
                <a:gd name="connsiteY4" fmla="*/ 608648 h 676275"/>
                <a:gd name="connsiteX5" fmla="*/ 6028372 w 6096000"/>
                <a:gd name="connsiteY5" fmla="*/ 676276 h 676275"/>
                <a:gd name="connsiteX6" fmla="*/ 67628 w 6096000"/>
                <a:gd name="connsiteY6" fmla="*/ 676275 h 676275"/>
                <a:gd name="connsiteX7" fmla="*/ 0 w 6096000"/>
                <a:gd name="connsiteY7" fmla="*/ 608647 h 676275"/>
                <a:gd name="connsiteX8" fmla="*/ 0 w 6096000"/>
                <a:gd name="connsiteY8" fmla="*/ 676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676275">
                  <a:moveTo>
                    <a:pt x="0" y="67628"/>
                  </a:moveTo>
                  <a:cubicBezTo>
                    <a:pt x="0" y="30278"/>
                    <a:pt x="30278" y="0"/>
                    <a:pt x="67628" y="0"/>
                  </a:cubicBezTo>
                  <a:lnTo>
                    <a:pt x="6028373" y="0"/>
                  </a:lnTo>
                  <a:cubicBezTo>
                    <a:pt x="6065723" y="0"/>
                    <a:pt x="6096001" y="30278"/>
                    <a:pt x="6096001" y="67628"/>
                  </a:cubicBezTo>
                  <a:cubicBezTo>
                    <a:pt x="6096001" y="247968"/>
                    <a:pt x="6096000" y="428308"/>
                    <a:pt x="6096000" y="608648"/>
                  </a:cubicBezTo>
                  <a:cubicBezTo>
                    <a:pt x="6096000" y="645998"/>
                    <a:pt x="6065722" y="676276"/>
                    <a:pt x="6028372" y="676276"/>
                  </a:cubicBezTo>
                  <a:lnTo>
                    <a:pt x="67628" y="676275"/>
                  </a:lnTo>
                  <a:cubicBezTo>
                    <a:pt x="30278" y="676275"/>
                    <a:pt x="0" y="645997"/>
                    <a:pt x="0" y="608647"/>
                  </a:cubicBezTo>
                  <a:lnTo>
                    <a:pt x="0" y="6762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43809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Front Door</a:t>
              </a:r>
            </a:p>
          </p:txBody>
        </p:sp>
        <p:sp>
          <p:nvSpPr>
            <p:cNvPr id="7" name="Freeform 51">
              <a:extLst>
                <a:ext uri="{FF2B5EF4-FFF2-40B4-BE49-F238E27FC236}">
                  <a16:creationId xmlns:a16="http://schemas.microsoft.com/office/drawing/2014/main" xmlns="" id="{7C82BD69-65F6-464F-B248-BACDC9955420}"/>
                </a:ext>
              </a:extLst>
            </p:cNvPr>
            <p:cNvSpPr/>
            <p:nvPr/>
          </p:nvSpPr>
          <p:spPr>
            <a:xfrm>
              <a:off x="5002768" y="1991915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Street Outreach</a:t>
              </a:r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xmlns="" id="{56182504-21BC-4B84-8989-AF6E1254FADB}"/>
                </a:ext>
              </a:extLst>
            </p:cNvPr>
            <p:cNvSpPr/>
            <p:nvPr/>
          </p:nvSpPr>
          <p:spPr>
            <a:xfrm>
              <a:off x="4326493" y="2555478"/>
              <a:ext cx="1098946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8946" y="0"/>
                  </a:moveTo>
                  <a:lnTo>
                    <a:pt x="1098946" y="112712"/>
                  </a:lnTo>
                  <a:lnTo>
                    <a:pt x="0" y="112712"/>
                  </a:lnTo>
                  <a:lnTo>
                    <a:pt x="0" y="22542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53">
              <a:extLst>
                <a:ext uri="{FF2B5EF4-FFF2-40B4-BE49-F238E27FC236}">
                  <a16:creationId xmlns:a16="http://schemas.microsoft.com/office/drawing/2014/main" xmlns="" id="{1D58E21C-D4CF-44DE-9ACD-90B8E55F7D86}"/>
                </a:ext>
              </a:extLst>
            </p:cNvPr>
            <p:cNvSpPr/>
            <p:nvPr/>
          </p:nvSpPr>
          <p:spPr>
            <a:xfrm>
              <a:off x="3903821" y="2780903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Assessment </a:t>
              </a:r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xmlns="" id="{F81C4EA3-D746-4C14-A566-DE8103FDD17C}"/>
                </a:ext>
              </a:extLst>
            </p:cNvPr>
            <p:cNvSpPr/>
            <p:nvPr/>
          </p:nvSpPr>
          <p:spPr>
            <a:xfrm>
              <a:off x="3777019" y="3344465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49473" y="0"/>
                  </a:moveTo>
                  <a:lnTo>
                    <a:pt x="549473" y="112712"/>
                  </a:lnTo>
                  <a:lnTo>
                    <a:pt x="0" y="112712"/>
                  </a:lnTo>
                  <a:lnTo>
                    <a:pt x="0" y="22542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xmlns="" id="{69B67653-E544-4F41-ACEB-040D4916929D}"/>
                </a:ext>
              </a:extLst>
            </p:cNvPr>
            <p:cNvSpPr/>
            <p:nvPr/>
          </p:nvSpPr>
          <p:spPr>
            <a:xfrm>
              <a:off x="3354347" y="3569890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Mainstream Competitive Employment</a:t>
              </a: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xmlns="" id="{F1043E73-DD19-4211-AA77-EF42027D77ED}"/>
                </a:ext>
              </a:extLst>
            </p:cNvPr>
            <p:cNvSpPr/>
            <p:nvPr/>
          </p:nvSpPr>
          <p:spPr>
            <a:xfrm>
              <a:off x="4326493" y="3344465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712"/>
                  </a:lnTo>
                  <a:lnTo>
                    <a:pt x="549473" y="112712"/>
                  </a:lnTo>
                  <a:lnTo>
                    <a:pt x="549473" y="22542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xmlns="" id="{24229E1D-9191-43D3-BB98-3946398A37EA}"/>
                </a:ext>
              </a:extLst>
            </p:cNvPr>
            <p:cNvSpPr/>
            <p:nvPr/>
          </p:nvSpPr>
          <p:spPr>
            <a:xfrm>
              <a:off x="4453294" y="3569890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Rapid Rehousing</a:t>
              </a:r>
            </a:p>
          </p:txBody>
        </p:sp>
        <p:sp>
          <p:nvSpPr>
            <p:cNvPr id="14" name="Freeform 58">
              <a:extLst>
                <a:ext uri="{FF2B5EF4-FFF2-40B4-BE49-F238E27FC236}">
                  <a16:creationId xmlns:a16="http://schemas.microsoft.com/office/drawing/2014/main" xmlns="" id="{AB9074B0-6C96-499C-A244-A56739F71D98}"/>
                </a:ext>
              </a:extLst>
            </p:cNvPr>
            <p:cNvSpPr/>
            <p:nvPr/>
          </p:nvSpPr>
          <p:spPr>
            <a:xfrm>
              <a:off x="4830246" y="4133453"/>
              <a:ext cx="91440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4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xmlns="" id="{47A4939D-A02F-407A-9B6E-7B3047B0FFA8}"/>
                </a:ext>
              </a:extLst>
            </p:cNvPr>
            <p:cNvSpPr/>
            <p:nvPr/>
          </p:nvSpPr>
          <p:spPr>
            <a:xfrm>
              <a:off x="4453294" y="4283236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Mainstream Competitive Employment</a:t>
              </a:r>
            </a:p>
          </p:txBody>
        </p:sp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xmlns="" id="{6857F361-10AC-46AB-8E15-A42AFED0665D}"/>
                </a:ext>
              </a:extLst>
            </p:cNvPr>
            <p:cNvSpPr/>
            <p:nvPr/>
          </p:nvSpPr>
          <p:spPr>
            <a:xfrm>
              <a:off x="5425440" y="2555478"/>
              <a:ext cx="1098946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712"/>
                  </a:lnTo>
                  <a:lnTo>
                    <a:pt x="1098946" y="112712"/>
                  </a:lnTo>
                  <a:lnTo>
                    <a:pt x="1098946" y="22542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xmlns="" id="{8BF192E7-669A-4024-9383-6EC1AFD2AB76}"/>
                </a:ext>
              </a:extLst>
            </p:cNvPr>
            <p:cNvSpPr/>
            <p:nvPr/>
          </p:nvSpPr>
          <p:spPr>
            <a:xfrm>
              <a:off x="6101715" y="2780903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Navigation</a:t>
              </a:r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xmlns="" id="{C1E17638-F39D-4D62-8D08-C3F56A6235E2}"/>
                </a:ext>
              </a:extLst>
            </p:cNvPr>
            <p:cNvSpPr/>
            <p:nvPr/>
          </p:nvSpPr>
          <p:spPr>
            <a:xfrm>
              <a:off x="6478666" y="3344465"/>
              <a:ext cx="91440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42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xmlns="" id="{A30F0126-1997-466F-8713-A52ED15A8317}"/>
                </a:ext>
              </a:extLst>
            </p:cNvPr>
            <p:cNvSpPr/>
            <p:nvPr/>
          </p:nvSpPr>
          <p:spPr>
            <a:xfrm>
              <a:off x="6101715" y="3569890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Permanent Supportive Housing</a:t>
              </a:r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xmlns="" id="{1BC1D9F5-5382-4FF1-A6C9-DCA489D4D12D}"/>
                </a:ext>
              </a:extLst>
            </p:cNvPr>
            <p:cNvSpPr/>
            <p:nvPr/>
          </p:nvSpPr>
          <p:spPr>
            <a:xfrm>
              <a:off x="5974913" y="4133453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49473" y="0"/>
                  </a:moveTo>
                  <a:lnTo>
                    <a:pt x="549473" y="112712"/>
                  </a:lnTo>
                  <a:lnTo>
                    <a:pt x="0" y="112712"/>
                  </a:lnTo>
                  <a:lnTo>
                    <a:pt x="0" y="2254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5C8AAF2D-1D50-4F02-AD96-A1B4E4DF57C4}"/>
                </a:ext>
              </a:extLst>
            </p:cNvPr>
            <p:cNvSpPr/>
            <p:nvPr/>
          </p:nvSpPr>
          <p:spPr>
            <a:xfrm>
              <a:off x="5552241" y="4283236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SOAR &amp; T2W</a:t>
              </a:r>
            </a:p>
          </p:txBody>
        </p:sp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xmlns="" id="{A306EC12-7DD1-47D7-9947-058135464DCD}"/>
                </a:ext>
              </a:extLst>
            </p:cNvPr>
            <p:cNvSpPr/>
            <p:nvPr/>
          </p:nvSpPr>
          <p:spPr>
            <a:xfrm>
              <a:off x="6524386" y="4133453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712"/>
                  </a:lnTo>
                  <a:lnTo>
                    <a:pt x="549473" y="112712"/>
                  </a:lnTo>
                  <a:lnTo>
                    <a:pt x="549473" y="2254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67">
              <a:extLst>
                <a:ext uri="{FF2B5EF4-FFF2-40B4-BE49-F238E27FC236}">
                  <a16:creationId xmlns:a16="http://schemas.microsoft.com/office/drawing/2014/main" xmlns="" id="{734F10D3-3781-45AE-98C4-BA32664A73CC}"/>
                </a:ext>
              </a:extLst>
            </p:cNvPr>
            <p:cNvSpPr/>
            <p:nvPr/>
          </p:nvSpPr>
          <p:spPr>
            <a:xfrm>
              <a:off x="6651188" y="4283236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Customized Employment</a:t>
              </a:r>
            </a:p>
          </p:txBody>
        </p:sp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xmlns="" id="{5B4F4043-C0E1-4BF5-A4B2-7604E736643D}"/>
                </a:ext>
              </a:extLst>
            </p:cNvPr>
            <p:cNvSpPr/>
            <p:nvPr/>
          </p:nvSpPr>
          <p:spPr>
            <a:xfrm>
              <a:off x="5932509" y="1991915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Hospitals/Jail/ Sobering Center</a:t>
              </a:r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xmlns="" id="{6BA5CB2E-4C09-4B23-9DCA-2ABC52824C48}"/>
                </a:ext>
              </a:extLst>
            </p:cNvPr>
            <p:cNvSpPr/>
            <p:nvPr/>
          </p:nvSpPr>
          <p:spPr>
            <a:xfrm>
              <a:off x="4043176" y="1991915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Day &amp; Night Shelters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82C22EB-FA5B-4279-96C1-E614B7D87572}"/>
              </a:ext>
            </a:extLst>
          </p:cNvPr>
          <p:cNvSpPr/>
          <p:nvPr/>
        </p:nvSpPr>
        <p:spPr>
          <a:xfrm>
            <a:off x="4712424" y="243160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F69A153-D435-4277-BF9E-6317A0ABB5E8}"/>
              </a:ext>
            </a:extLst>
          </p:cNvPr>
          <p:cNvSpPr/>
          <p:nvPr/>
        </p:nvSpPr>
        <p:spPr>
          <a:xfrm>
            <a:off x="2607210" y="2866231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A215194-7DFB-4DB1-862D-23F62FDF4BCB}"/>
              </a:ext>
            </a:extLst>
          </p:cNvPr>
          <p:cNvSpPr/>
          <p:nvPr/>
        </p:nvSpPr>
        <p:spPr>
          <a:xfrm>
            <a:off x="3414249" y="157158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B664450-6389-4D58-A5AE-3AA2B41CE953}"/>
              </a:ext>
            </a:extLst>
          </p:cNvPr>
          <p:cNvSpPr/>
          <p:nvPr/>
        </p:nvSpPr>
        <p:spPr>
          <a:xfrm>
            <a:off x="6242143" y="156784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708F436-12A5-44F5-8FF7-054FA8D2D1BF}"/>
              </a:ext>
            </a:extLst>
          </p:cNvPr>
          <p:cNvSpPr/>
          <p:nvPr/>
        </p:nvSpPr>
        <p:spPr>
          <a:xfrm>
            <a:off x="4011695" y="2918721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4C7D1F4-4BD0-4B41-BE17-42F2374F4C7A}"/>
              </a:ext>
            </a:extLst>
          </p:cNvPr>
          <p:cNvSpPr/>
          <p:nvPr/>
        </p:nvSpPr>
        <p:spPr>
          <a:xfrm>
            <a:off x="6133700" y="2981543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63067E6-A51D-49CB-AC9A-703C530C2EDE}"/>
              </a:ext>
            </a:extLst>
          </p:cNvPr>
          <p:cNvSpPr/>
          <p:nvPr/>
        </p:nvSpPr>
        <p:spPr>
          <a:xfrm>
            <a:off x="6905372" y="405474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C006E9D-1C85-484B-B2F6-8807888C8664}"/>
              </a:ext>
            </a:extLst>
          </p:cNvPr>
          <p:cNvSpPr/>
          <p:nvPr/>
        </p:nvSpPr>
        <p:spPr>
          <a:xfrm>
            <a:off x="5520151" y="414611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28DADE9-4015-45B3-8C79-617831DC73F0}"/>
              </a:ext>
            </a:extLst>
          </p:cNvPr>
          <p:cNvSpPr/>
          <p:nvPr/>
        </p:nvSpPr>
        <p:spPr>
          <a:xfrm>
            <a:off x="4011694" y="4153712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9BD6B-94F0-4C41-8C78-5373344783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533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EA5D1E"/>
                </a:solidFill>
                <a:latin typeface="Source Sans Pro"/>
              </a:rPr>
              <a:t>System Integration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E77FB6-0491-4429-9860-4D34AE71A156}"/>
              </a:ext>
            </a:extLst>
          </p:cNvPr>
          <p:cNvSpPr/>
          <p:nvPr/>
        </p:nvSpPr>
        <p:spPr>
          <a:xfrm>
            <a:off x="1905000" y="1447800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ource Sans Pro"/>
                <a:ea typeface="Segoe UI" panose="020B0502040204020203" pitchFamily="34" charset="0"/>
                <a:cs typeface="Segoe UI" panose="020B0502040204020203" pitchFamily="34" charset="0"/>
              </a:rPr>
              <a:t>Dedicating staff to the system</a:t>
            </a:r>
          </a:p>
          <a:p>
            <a:endParaRPr lang="en-US" sz="2400" dirty="0">
              <a:latin typeface="Source Sans Pr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ource Sans Pro"/>
                <a:ea typeface="Segoe UI" panose="020B0502040204020203" pitchFamily="34" charset="0"/>
                <a:cs typeface="Segoe UI" panose="020B0502040204020203" pitchFamily="34" charset="0"/>
              </a:rPr>
              <a:t>Individual Identity and System Integration</a:t>
            </a:r>
          </a:p>
          <a:p>
            <a:endParaRPr lang="en-US" sz="2400" dirty="0">
              <a:latin typeface="Source Sans Pr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ource Sans Pro"/>
                <a:ea typeface="Segoe UI" panose="020B0502040204020203" pitchFamily="34" charset="0"/>
                <a:cs typeface="Segoe UI" panose="020B0502040204020203" pitchFamily="34" charset="0"/>
              </a:rPr>
              <a:t>Development and Funding</a:t>
            </a:r>
          </a:p>
          <a:p>
            <a:endParaRPr lang="en-US" sz="2400" dirty="0">
              <a:latin typeface="Source Sans Pro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63FBB88-F2C2-4F7D-9159-C00F015F3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07509"/>
              </p:ext>
            </p:extLst>
          </p:nvPr>
        </p:nvGraphicFramePr>
        <p:xfrm>
          <a:off x="5334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F3F9B79-586A-431C-8734-DE1FD8D9947A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EA5D1E"/>
                </a:solidFill>
                <a:latin typeface="Source Sans Pro"/>
              </a:rPr>
              <a:t>Engage &amp; Stabilize</a:t>
            </a:r>
          </a:p>
        </p:txBody>
      </p:sp>
    </p:spTree>
    <p:extLst>
      <p:ext uri="{BB962C8B-B14F-4D97-AF65-F5344CB8AC3E}">
        <p14:creationId xmlns:p14="http://schemas.microsoft.com/office/powerpoint/2010/main" val="160320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Source Sans Pro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Source Sans Pro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Today’s Conversation</a:t>
            </a:r>
          </a:p>
        </p:txBody>
      </p:sp>
      <p:pic>
        <p:nvPicPr>
          <p:cNvPr id="7" name="Picture 6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01" y="1050255"/>
            <a:ext cx="86963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is Income 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will it take to create a dedicated SOAR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How does Coordinated Access to SOAR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is our community goal for SOAR?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are the challenges and lessons learned ?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F0DF22-7064-4817-8AF3-1BB147758B77}"/>
              </a:ext>
            </a:extLst>
          </p:cNvPr>
          <p:cNvSpPr txBox="1"/>
          <p:nvPr/>
        </p:nvSpPr>
        <p:spPr>
          <a:xfrm>
            <a:off x="533400" y="152400"/>
            <a:ext cx="756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A5D1E"/>
                </a:solidFill>
                <a:latin typeface="Source Sans Pro"/>
              </a:rPr>
              <a:t>Maintaining Agency Identity and Achieving System Integration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C6BDEC4-D08F-46DF-9487-B74E2F290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33760"/>
              </p:ext>
            </p:extLst>
          </p:nvPr>
        </p:nvGraphicFramePr>
        <p:xfrm>
          <a:off x="762000" y="1447800"/>
          <a:ext cx="76200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80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978" y="457200"/>
            <a:ext cx="7565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A5D1E"/>
                </a:solidFill>
                <a:latin typeface="Source Sans Pro"/>
              </a:rPr>
              <a:t>Development and Funding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8600" y="590868"/>
          <a:ext cx="8686800" cy="497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31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E039845-E231-45BF-8E1D-A5C1125A2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343128" cy="5231057"/>
          </a:xfrm>
        </p:spPr>
      </p:pic>
    </p:spTree>
    <p:extLst>
      <p:ext uri="{BB962C8B-B14F-4D97-AF65-F5344CB8AC3E}">
        <p14:creationId xmlns:p14="http://schemas.microsoft.com/office/powerpoint/2010/main" val="38375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Source Sans Pro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Source Sans Pro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Challenges and Opportunities</a:t>
            </a:r>
          </a:p>
        </p:txBody>
      </p:sp>
      <p:pic>
        <p:nvPicPr>
          <p:cNvPr id="7" name="Picture 6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ABEED1A-4054-4FE8-8C5B-35163A701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3175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B618D6A-57FD-44FD-8B2D-F2B359619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631811"/>
              </p:ext>
            </p:extLst>
          </p:nvPr>
        </p:nvGraphicFramePr>
        <p:xfrm>
          <a:off x="1524000" y="1397000"/>
          <a:ext cx="60960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4591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020D5-90E5-4215-AB9A-537C14326F14}"/>
              </a:ext>
            </a:extLst>
          </p:cNvPr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Challenges and Opportunities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4552B59-EA1D-4257-9296-8B0AB658C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562250"/>
              </p:ext>
            </p:extLst>
          </p:nvPr>
        </p:nvGraphicFramePr>
        <p:xfrm>
          <a:off x="838200" y="10668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16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05FC5C4-005B-4B29-B1E5-B1B81AB49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4307"/>
              </p:ext>
            </p:extLst>
          </p:nvPr>
        </p:nvGraphicFramePr>
        <p:xfrm>
          <a:off x="533400" y="914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7CE9F2-CF4E-4FFD-AC32-9B57F2FE903C}"/>
              </a:ext>
            </a:extLst>
          </p:cNvPr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5590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7C0969-BD7E-4ECA-84B5-C5B79113C5BD}"/>
              </a:ext>
            </a:extLst>
          </p:cNvPr>
          <p:cNvSpPr txBox="1"/>
          <p:nvPr/>
        </p:nvSpPr>
        <p:spPr>
          <a:xfrm>
            <a:off x="0" y="-37655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B3483-F54F-4FCB-8827-C0B5A19B75AB}"/>
              </a:ext>
            </a:extLst>
          </p:cNvPr>
          <p:cNvSpPr txBox="1"/>
          <p:nvPr/>
        </p:nvSpPr>
        <p:spPr>
          <a:xfrm>
            <a:off x="82068" y="660975"/>
            <a:ext cx="9061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SOAR Blog Success Story </a:t>
            </a:r>
            <a:r>
              <a:rPr lang="en-US" u="sng" dirty="0">
                <a:hlinkClick r:id="rId2"/>
              </a:rPr>
              <a:t>https://soarworks.prainc.com/sites/soarworks.prainc.com/files/2017.05eNewsletter.pdf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Chronic at risk living under a bridge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Collaboration between SEARCH, HOT, APS and SOAR system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Used Medicaid to gain housing for skilled nursing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Application approved in less than 4 weeks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A3C970-4926-473E-BDD1-A8D4AF257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76925" y="2879109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7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33400" y="28643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  <a:p>
            <a:pPr algn="ctr"/>
            <a:endParaRPr lang="en-US" sz="36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Perpetua" panose="02020502060401020303" pitchFamily="18" charset="0"/>
              </a:rPr>
              <a:t>Gary Grier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Perpetua" panose="02020502060401020303" pitchFamily="18" charset="0"/>
              </a:rPr>
              <a:t>Senior Project Manager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Perpetua" panose="02020502060401020303" pitchFamily="18" charset="0"/>
              </a:rPr>
              <a:t>Coalition for the Homeless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erpetua" panose="02020502060401020303" pitchFamily="18" charset="0"/>
                <a:hlinkClick r:id="rId4"/>
              </a:rPr>
              <a:t>ggrier@homelesshouston.org</a:t>
            </a:r>
            <a:endParaRPr lang="en-US" sz="24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832-531-6006</a:t>
            </a:r>
            <a:endParaRPr lang="en-US" sz="20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  <a:p>
            <a:pPr algn="ctr"/>
            <a:endParaRPr lang="en-US" sz="44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Perpetua" panose="02020502060401020303" pitchFamily="18" charset="0"/>
              </a:rPr>
              <a:t>Alexis Loving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Director of Programs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SEARCH Homeless Services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aloving@searchhomeless.org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713-276-3007</a:t>
            </a:r>
          </a:p>
          <a:p>
            <a:endParaRPr lang="en-US" sz="28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5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51" y="304800"/>
            <a:ext cx="877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latin typeface="Candara"/>
                <a:cs typeface="Candara"/>
              </a:rPr>
              <a:t>Building a System Response to Ending Homelessness</a:t>
            </a:r>
          </a:p>
          <a:p>
            <a:pPr algn="ctr"/>
            <a:endParaRPr lang="en-US" sz="20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210050"/>
            <a:ext cx="7442427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The Way Home – Houst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81450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8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theWayHome_logo_CMYK-1_res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6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 Elements of </a:t>
            </a:r>
          </a:p>
          <a:p>
            <a:pPr algn="ctr"/>
            <a:r>
              <a:rPr lang="en-US" sz="3600" b="1" dirty="0"/>
              <a:t>Collective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67840"/>
            <a:ext cx="806196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 Common Agenda</a:t>
            </a:r>
          </a:p>
          <a:p>
            <a:endParaRPr lang="en-US" sz="1100" b="1" dirty="0"/>
          </a:p>
          <a:p>
            <a:r>
              <a:rPr lang="en-US" sz="3600" b="1" dirty="0"/>
              <a:t>2.  Shared Measurement</a:t>
            </a:r>
          </a:p>
          <a:p>
            <a:endParaRPr lang="en-US" sz="1100" b="1" dirty="0"/>
          </a:p>
          <a:p>
            <a:r>
              <a:rPr lang="en-US" sz="3600" b="1" dirty="0"/>
              <a:t>3.  Mutually Reinforcing Activities</a:t>
            </a:r>
          </a:p>
          <a:p>
            <a:endParaRPr lang="en-US" sz="1100" b="1" dirty="0"/>
          </a:p>
          <a:p>
            <a:r>
              <a:rPr lang="en-US" sz="3600" b="1" dirty="0"/>
              <a:t>4.  Continuous Communication</a:t>
            </a:r>
          </a:p>
          <a:p>
            <a:endParaRPr lang="en-US" sz="1200" b="1" dirty="0"/>
          </a:p>
          <a:p>
            <a:r>
              <a:rPr lang="en-US" sz="3600" b="1" dirty="0"/>
              <a:t>5.  Backbone Organization</a:t>
            </a:r>
          </a:p>
        </p:txBody>
      </p:sp>
      <p:pic>
        <p:nvPicPr>
          <p:cNvPr id="6" name="Picture 15" descr="theWayHome_logo_CMYK-1_res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52400" y="660975"/>
          <a:ext cx="8915400" cy="589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Simultaneous System Transformation</a:t>
            </a:r>
          </a:p>
        </p:txBody>
      </p:sp>
      <p:pic>
        <p:nvPicPr>
          <p:cNvPr id="6" name="Picture 15" descr="theWayHome_logo_CMYK-1_resiz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7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981200" y="708497"/>
          <a:ext cx="5715000" cy="614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-36513"/>
            <a:ext cx="91440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cs typeface="Candara"/>
              </a:rPr>
              <a:t>Agreements for Effective System Planning</a:t>
            </a:r>
          </a:p>
        </p:txBody>
      </p:sp>
      <p:pic>
        <p:nvPicPr>
          <p:cNvPr id="14340" name="Picture 15" descr="theWayHome_logo_CMYK-1_resiz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244567"/>
      </p:ext>
    </p:extLst>
  </p:cSld>
  <p:clrMapOvr>
    <a:masterClrMapping/>
  </p:clrMapOvr>
  <p:transition spd="slow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18505" y="1219101"/>
            <a:ext cx="2214697" cy="2194659"/>
            <a:chOff x="1219200" y="1219101"/>
            <a:chExt cx="2214697" cy="2194659"/>
          </a:xfrm>
          <a:solidFill>
            <a:schemeClr val="accent5">
              <a:lumMod val="75000"/>
              <a:alpha val="57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219200" y="1524000"/>
              <a:ext cx="1110343" cy="1008017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HC Jail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136865" y="2194560"/>
              <a:ext cx="1257300" cy="1219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Call In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Center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97132" y="1219101"/>
              <a:ext cx="1336765" cy="104166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Hospital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Coordinated Access to Housing and Income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-233946" y="670560"/>
          <a:ext cx="4489269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371600" y="3200400"/>
          <a:ext cx="777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7513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>
                    <a:lumMod val="95000"/>
                  </a:schemeClr>
                </a:solidFill>
              </a:rPr>
              <a:t>Building System Capacity: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3461571"/>
          </a:xfrm>
        </p:spPr>
        <p:txBody>
          <a:bodyPr>
            <a:noAutofit/>
          </a:bodyPr>
          <a:lstStyle/>
          <a:p>
            <a:pPr>
              <a:spcBef>
                <a:spcPts val="75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SOAR Forum May 2016  “Houston, we have a problem”</a:t>
            </a:r>
          </a:p>
          <a:p>
            <a:pPr>
              <a:spcBef>
                <a:spcPts val="75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Identify existing staff resources - how can we reallocate time to work on SSI/SSDI applications? </a:t>
            </a:r>
          </a:p>
          <a:p>
            <a:pPr marL="686991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Highlight cost savings and incentives to organizations</a:t>
            </a:r>
          </a:p>
          <a:p>
            <a:pPr marL="686991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Carve out dedicated staff time and identify key staff to train – start small and work up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Create quality review mechanisms to ensure high-quality applications</a:t>
            </a:r>
          </a:p>
          <a:p>
            <a:pPr>
              <a:spcBef>
                <a:spcPts val="135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Local Leads facilitate the free SOAR Online Training 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-1" charset="-128"/>
              </a:rPr>
              <a:t>Start with a strong system before scaling up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12293" r="4722" b="15483"/>
          <a:stretch/>
        </p:blipFill>
        <p:spPr bwMode="auto">
          <a:xfrm>
            <a:off x="304800" y="5983952"/>
            <a:ext cx="1552575" cy="48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heWayHome_logo_CMYK-1_resiz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 Way Home Nov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13343</TotalTime>
  <Words>1151</Words>
  <Application>Microsoft Office PowerPoint</Application>
  <PresentationFormat>On-screen Show (4:3)</PresentationFormat>
  <Paragraphs>299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ＭＳ Ｐゴシック</vt:lpstr>
      <vt:lpstr>Arial</vt:lpstr>
      <vt:lpstr>Arial Black</vt:lpstr>
      <vt:lpstr>Calibri</vt:lpstr>
      <vt:lpstr>Candara</vt:lpstr>
      <vt:lpstr>Century Schoolbook</vt:lpstr>
      <vt:lpstr>Perpetua</vt:lpstr>
      <vt:lpstr>Segoe UI</vt:lpstr>
      <vt:lpstr>Source Sans Pro</vt:lpstr>
      <vt:lpstr>Times New Roman</vt:lpstr>
      <vt:lpstr>Wingdings</vt:lpstr>
      <vt:lpstr>ヒラギノ角ゴ Pro W3</vt:lpstr>
      <vt:lpstr>Office Theme</vt:lpstr>
      <vt:lpstr>The Way Home November 2014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System Capacity: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CorpSH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Muller</dc:creator>
  <cp:lastModifiedBy>Gary Grier</cp:lastModifiedBy>
  <cp:revision>169</cp:revision>
  <dcterms:created xsi:type="dcterms:W3CDTF">2015-07-17T13:32:54Z</dcterms:created>
  <dcterms:modified xsi:type="dcterms:W3CDTF">2017-10-05T16:31:31Z</dcterms:modified>
</cp:coreProperties>
</file>